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79" r:id="rId1"/>
  </p:sldMasterIdLst>
  <p:notesMasterIdLst>
    <p:notesMasterId r:id="rId34"/>
  </p:notesMasterIdLst>
  <p:handoutMasterIdLst>
    <p:handoutMasterId r:id="rId35"/>
  </p:handoutMasterIdLst>
  <p:sldIdLst>
    <p:sldId id="412" r:id="rId2"/>
    <p:sldId id="413" r:id="rId3"/>
    <p:sldId id="297" r:id="rId4"/>
    <p:sldId id="416" r:id="rId5"/>
    <p:sldId id="350" r:id="rId6"/>
    <p:sldId id="395" r:id="rId7"/>
    <p:sldId id="334" r:id="rId8"/>
    <p:sldId id="263" r:id="rId9"/>
    <p:sldId id="306" r:id="rId10"/>
    <p:sldId id="396" r:id="rId11"/>
    <p:sldId id="397" r:id="rId12"/>
    <p:sldId id="398" r:id="rId13"/>
    <p:sldId id="399" r:id="rId14"/>
    <p:sldId id="400" r:id="rId15"/>
    <p:sldId id="281" r:id="rId16"/>
    <p:sldId id="371" r:id="rId17"/>
    <p:sldId id="401" r:id="rId18"/>
    <p:sldId id="402" r:id="rId19"/>
    <p:sldId id="403" r:id="rId20"/>
    <p:sldId id="404" r:id="rId21"/>
    <p:sldId id="405" r:id="rId22"/>
    <p:sldId id="410" r:id="rId23"/>
    <p:sldId id="275" r:id="rId24"/>
    <p:sldId id="408" r:id="rId25"/>
    <p:sldId id="406" r:id="rId26"/>
    <p:sldId id="409" r:id="rId27"/>
    <p:sldId id="407" r:id="rId28"/>
    <p:sldId id="295" r:id="rId29"/>
    <p:sldId id="411" r:id="rId30"/>
    <p:sldId id="394" r:id="rId31"/>
    <p:sldId id="414" r:id="rId32"/>
    <p:sldId id="415"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oldstein, Clifford" initials="GC" lastIdx="1" clrIdx="0">
    <p:extLst/>
  </p:cmAuthor>
  <p:cmAuthor id="2" name="Goldstein, Clifford" initials="GC [2]" lastIdx="1" clrIdx="1">
    <p:extLst/>
  </p:cmAuthor>
  <p:cmAuthor id="3" name="Goldstein, Clifford" initials="GC [3]" lastIdx="1" clrIdx="2">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885"/>
    <p:restoredTop sz="94751"/>
  </p:normalViewPr>
  <p:slideViewPr>
    <p:cSldViewPr snapToGrid="0" snapToObjects="1">
      <p:cViewPr varScale="1">
        <p:scale>
          <a:sx n="119" d="100"/>
          <a:sy n="119" d="100"/>
        </p:scale>
        <p:origin x="-1384" y="-1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notesMaster" Target="notesMasters/notesMaster1.xml"/><Relationship Id="rId35" Type="http://schemas.openxmlformats.org/officeDocument/2006/relationships/handoutMaster" Target="handoutMasters/handoutMaster1.xml"/><Relationship Id="rId36" Type="http://schemas.openxmlformats.org/officeDocument/2006/relationships/printerSettings" Target="printerSettings/printerSettings1.bin"/><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commentAuthors" Target="commentAuthors.xml"/><Relationship Id="rId38" Type="http://schemas.openxmlformats.org/officeDocument/2006/relationships/presProps" Target="presProps.xml"/><Relationship Id="rId39" Type="http://schemas.openxmlformats.org/officeDocument/2006/relationships/viewProps" Target="viewProps.xml"/><Relationship Id="rId40" Type="http://schemas.openxmlformats.org/officeDocument/2006/relationships/theme" Target="theme/theme1.xml"/><Relationship Id="rId41"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45D57E5-0204-3F4A-B597-DCCC984652D8}" type="datetimeFigureOut">
              <a:rPr lang="es-ES" smtClean="0"/>
              <a:t>2/2/17</a:t>
            </a:fld>
            <a:endParaRPr lang="es-ES"/>
          </a:p>
        </p:txBody>
      </p:sp>
      <p:sp>
        <p:nvSpPr>
          <p:cNvPr id="4" name="Marcador de pie de pá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5" name="Marcador de número de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701DFAA-9B9D-AF45-8A8E-F3321C5CA551}" type="slidenum">
              <a:rPr lang="es-ES" smtClean="0"/>
              <a:t>‹Nr.›</a:t>
            </a:fld>
            <a:endParaRPr lang="es-ES"/>
          </a:p>
        </p:txBody>
      </p:sp>
    </p:spTree>
    <p:extLst>
      <p:ext uri="{BB962C8B-B14F-4D97-AF65-F5344CB8AC3E}">
        <p14:creationId xmlns:p14="http://schemas.microsoft.com/office/powerpoint/2010/main" val="209256356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CAA1F8A-6082-704E-95BC-74245CF32087}" type="datetimeFigureOut">
              <a:rPr lang="es-ES" smtClean="0"/>
              <a:t>2/2/17</a:t>
            </a:fld>
            <a:endParaRPr lang="es-ES"/>
          </a:p>
        </p:txBody>
      </p:sp>
      <p:sp>
        <p:nvSpPr>
          <p:cNvPr id="4" name="Marcador de imagen d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6" name="Marcador de pie de pá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209F0B3-A32B-2840-BE6A-B26C9CDC4EB2}" type="slidenum">
              <a:rPr lang="es-ES" smtClean="0"/>
              <a:t>‹Nr.›</a:t>
            </a:fld>
            <a:endParaRPr lang="es-ES"/>
          </a:p>
        </p:txBody>
      </p:sp>
    </p:spTree>
    <p:extLst>
      <p:ext uri="{BB962C8B-B14F-4D97-AF65-F5344CB8AC3E}">
        <p14:creationId xmlns:p14="http://schemas.microsoft.com/office/powerpoint/2010/main" val="265905420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0209F0B3-A32B-2840-BE6A-B26C9CDC4EB2}" type="slidenum">
              <a:rPr lang="es-ES" smtClean="0"/>
              <a:t>3</a:t>
            </a:fld>
            <a:endParaRPr lang="es-ES"/>
          </a:p>
        </p:txBody>
      </p:sp>
    </p:spTree>
    <p:extLst>
      <p:ext uri="{BB962C8B-B14F-4D97-AF65-F5344CB8AC3E}">
        <p14:creationId xmlns:p14="http://schemas.microsoft.com/office/powerpoint/2010/main" val="3257314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0209F0B3-A32B-2840-BE6A-B26C9CDC4EB2}" type="slidenum">
              <a:rPr lang="es-ES" smtClean="0"/>
              <a:t>4</a:t>
            </a:fld>
            <a:endParaRPr lang="es-ES"/>
          </a:p>
        </p:txBody>
      </p:sp>
    </p:spTree>
    <p:extLst>
      <p:ext uri="{BB962C8B-B14F-4D97-AF65-F5344CB8AC3E}">
        <p14:creationId xmlns:p14="http://schemas.microsoft.com/office/powerpoint/2010/main" val="3257314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0209F0B3-A32B-2840-BE6A-B26C9CDC4EB2}" type="slidenum">
              <a:rPr lang="es-ES" smtClean="0"/>
              <a:t>5</a:t>
            </a:fld>
            <a:endParaRPr lang="es-ES"/>
          </a:p>
        </p:txBody>
      </p:sp>
    </p:spTree>
    <p:extLst>
      <p:ext uri="{BB962C8B-B14F-4D97-AF65-F5344CB8AC3E}">
        <p14:creationId xmlns:p14="http://schemas.microsoft.com/office/powerpoint/2010/main" val="3257314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ES"/>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s-ES"/>
          </a:p>
        </p:txBody>
      </p:sp>
      <p:sp>
        <p:nvSpPr>
          <p:cNvPr id="4" name="Marcador de fecha 3"/>
          <p:cNvSpPr>
            <a:spLocks noGrp="1"/>
          </p:cNvSpPr>
          <p:nvPr>
            <p:ph type="dt" sz="half" idx="10"/>
          </p:nvPr>
        </p:nvSpPr>
        <p:spPr/>
        <p:txBody>
          <a:bodyPr/>
          <a:lstStyle/>
          <a:p>
            <a:fld id="{11395FEA-AC2D-584C-8448-7DD13439533D}" type="datetime2">
              <a:rPr lang="es-ES" smtClean="0"/>
              <a:t>jueves, 2 de febrero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3420440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7E508968-14BE-6F41-AD8D-E004D50BDA4D}" type="datetime2">
              <a:rPr lang="es-ES" smtClean="0"/>
              <a:t>jueves, 2 de febrero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9838528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es-ES_tradnl" smtClean="0"/>
              <a:t>Clic para editar título</a:t>
            </a:r>
            <a:endParaRPr lang="es-ES"/>
          </a:p>
        </p:txBody>
      </p:sp>
      <p:sp>
        <p:nvSpPr>
          <p:cNvPr id="3" name="Marcador de texto vertical 2"/>
          <p:cNvSpPr>
            <a:spLocks noGrp="1"/>
          </p:cNvSpPr>
          <p:nvPr>
            <p:ph type="body" orient="vert" idx="1"/>
          </p:nvPr>
        </p:nvSpPr>
        <p:spPr>
          <a:xfrm>
            <a:off x="457200" y="274638"/>
            <a:ext cx="6019800" cy="58515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AF96BA9-6ABA-CB46-BF55-FC77BE8A4D8D}" type="datetime2">
              <a:rPr lang="es-ES" smtClean="0"/>
              <a:t>jueves, 2 de febrero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9106910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Título y texto e imágenes prediseñadas">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p:spPr>
        <p:txBody>
          <a:bodyPr/>
          <a:lstStyle/>
          <a:p>
            <a:r>
              <a:rPr lang="es-ES_tradnl" smtClean="0"/>
              <a:t>Clic para editar título</a:t>
            </a:r>
            <a:endParaRPr lang="es-ES"/>
          </a:p>
        </p:txBody>
      </p:sp>
      <p:sp>
        <p:nvSpPr>
          <p:cNvPr id="3" name="Marcador de texto 2"/>
          <p:cNvSpPr>
            <a:spLocks noGrp="1"/>
          </p:cNvSpPr>
          <p:nvPr>
            <p:ph type="body" sz="half" idx="1"/>
          </p:nvPr>
        </p:nvSpPr>
        <p:spPr>
          <a:xfrm>
            <a:off x="457200" y="1600200"/>
            <a:ext cx="4038600" cy="4525963"/>
          </a:xfrm>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imágenes prediseñadas 3"/>
          <p:cNvSpPr>
            <a:spLocks noGrp="1"/>
          </p:cNvSpPr>
          <p:nvPr>
            <p:ph type="clipArt" sz="half" idx="2"/>
          </p:nvPr>
        </p:nvSpPr>
        <p:spPr>
          <a:xfrm>
            <a:off x="4648200" y="1600200"/>
            <a:ext cx="4038600" cy="4525963"/>
          </a:xfrm>
        </p:spPr>
        <p:txBody>
          <a:bodyPr/>
          <a:lstStyle/>
          <a:p>
            <a:endParaRPr lang="es-ES"/>
          </a:p>
        </p:txBody>
      </p:sp>
      <p:sp>
        <p:nvSpPr>
          <p:cNvPr id="5" name="Marcador de fecha 4"/>
          <p:cNvSpPr>
            <a:spLocks noGrp="1"/>
          </p:cNvSpPr>
          <p:nvPr>
            <p:ph type="dt" sz="half" idx="10"/>
          </p:nvPr>
        </p:nvSpPr>
        <p:spPr>
          <a:xfrm>
            <a:off x="457200" y="6251575"/>
            <a:ext cx="2133600" cy="476250"/>
          </a:xfrm>
        </p:spPr>
        <p:txBody>
          <a:bodyPr/>
          <a:lstStyle>
            <a:lvl1pPr>
              <a:defRPr/>
            </a:lvl1pPr>
          </a:lstStyle>
          <a:p>
            <a:endParaRPr lang="en-US"/>
          </a:p>
        </p:txBody>
      </p:sp>
      <p:sp>
        <p:nvSpPr>
          <p:cNvPr id="6" name="Marcador de número de diapositiva 5"/>
          <p:cNvSpPr>
            <a:spLocks noGrp="1"/>
          </p:cNvSpPr>
          <p:nvPr>
            <p:ph type="sldNum" sz="quarter" idx="11"/>
          </p:nvPr>
        </p:nvSpPr>
        <p:spPr>
          <a:xfrm>
            <a:off x="6553200" y="6248400"/>
            <a:ext cx="2133600" cy="476250"/>
          </a:xfrm>
        </p:spPr>
        <p:txBody>
          <a:bodyPr/>
          <a:lstStyle>
            <a:lvl1pPr>
              <a:defRPr/>
            </a:lvl1pPr>
          </a:lstStyle>
          <a:p>
            <a:fld id="{06D567BF-BACE-554F-BE92-302CC27186CC}" type="slidenum">
              <a:rPr lang="en-US"/>
              <a:pPr/>
              <a:t>‹Nr.›</a:t>
            </a:fld>
            <a:endParaRPr lang="en-US"/>
          </a:p>
        </p:txBody>
      </p:sp>
      <p:sp>
        <p:nvSpPr>
          <p:cNvPr id="7" name="Marcador de pie de página 6"/>
          <p:cNvSpPr>
            <a:spLocks noGrp="1"/>
          </p:cNvSpPr>
          <p:nvPr>
            <p:ph type="ftr" sz="quarter" idx="12"/>
          </p:nvPr>
        </p:nvSpPr>
        <p:spPr>
          <a:xfrm>
            <a:off x="3124200" y="6248400"/>
            <a:ext cx="2895600" cy="476250"/>
          </a:xfrm>
        </p:spPr>
        <p:txBody>
          <a:bodyPr/>
          <a:lstStyle>
            <a:lvl1pPr>
              <a:defRPr/>
            </a:lvl1pPr>
          </a:lstStyle>
          <a:p>
            <a:endParaRPr lang="en-US"/>
          </a:p>
        </p:txBody>
      </p:sp>
    </p:spTree>
    <p:extLst>
      <p:ext uri="{BB962C8B-B14F-4D97-AF65-F5344CB8AC3E}">
        <p14:creationId xmlns:p14="http://schemas.microsoft.com/office/powerpoint/2010/main" val="12519247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lipArtAndTx">
  <p:cSld name="Título, imágenes prediseñadas y text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p:spPr>
        <p:txBody>
          <a:bodyPr/>
          <a:lstStyle/>
          <a:p>
            <a:r>
              <a:rPr lang="es-ES_tradnl" smtClean="0"/>
              <a:t>Clic para editar título</a:t>
            </a:r>
            <a:endParaRPr lang="es-ES"/>
          </a:p>
        </p:txBody>
      </p:sp>
      <p:sp>
        <p:nvSpPr>
          <p:cNvPr id="3" name="Marcador de imágenes prediseñadas 2"/>
          <p:cNvSpPr>
            <a:spLocks noGrp="1"/>
          </p:cNvSpPr>
          <p:nvPr>
            <p:ph type="clipArt" sz="half" idx="1"/>
          </p:nvPr>
        </p:nvSpPr>
        <p:spPr>
          <a:xfrm>
            <a:off x="457200" y="1600200"/>
            <a:ext cx="4038600" cy="4525963"/>
          </a:xfrm>
        </p:spPr>
        <p:txBody>
          <a:bodyPr/>
          <a:lstStyle/>
          <a:p>
            <a:endParaRPr lang="es-ES"/>
          </a:p>
        </p:txBody>
      </p:sp>
      <p:sp>
        <p:nvSpPr>
          <p:cNvPr id="4" name="Marcador de texto 3"/>
          <p:cNvSpPr>
            <a:spLocks noGrp="1"/>
          </p:cNvSpPr>
          <p:nvPr>
            <p:ph type="body" sz="half" idx="2"/>
          </p:nvPr>
        </p:nvSpPr>
        <p:spPr>
          <a:xfrm>
            <a:off x="4648200" y="1600200"/>
            <a:ext cx="4038600" cy="4525963"/>
          </a:xfrm>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fecha 4"/>
          <p:cNvSpPr>
            <a:spLocks noGrp="1"/>
          </p:cNvSpPr>
          <p:nvPr>
            <p:ph type="dt" sz="half" idx="10"/>
          </p:nvPr>
        </p:nvSpPr>
        <p:spPr>
          <a:xfrm>
            <a:off x="457200" y="6251575"/>
            <a:ext cx="2133600" cy="476250"/>
          </a:xfrm>
        </p:spPr>
        <p:txBody>
          <a:bodyPr/>
          <a:lstStyle>
            <a:lvl1pPr>
              <a:defRPr/>
            </a:lvl1pPr>
          </a:lstStyle>
          <a:p>
            <a:endParaRPr lang="en-US"/>
          </a:p>
        </p:txBody>
      </p:sp>
      <p:sp>
        <p:nvSpPr>
          <p:cNvPr id="6" name="Marcador de número de diapositiva 5"/>
          <p:cNvSpPr>
            <a:spLocks noGrp="1"/>
          </p:cNvSpPr>
          <p:nvPr>
            <p:ph type="sldNum" sz="quarter" idx="11"/>
          </p:nvPr>
        </p:nvSpPr>
        <p:spPr>
          <a:xfrm>
            <a:off x="6553200" y="6248400"/>
            <a:ext cx="2133600" cy="476250"/>
          </a:xfrm>
        </p:spPr>
        <p:txBody>
          <a:bodyPr/>
          <a:lstStyle>
            <a:lvl1pPr>
              <a:defRPr/>
            </a:lvl1pPr>
          </a:lstStyle>
          <a:p>
            <a:fld id="{7FAE0264-4582-A748-97D8-37D5D7B778D7}" type="slidenum">
              <a:rPr lang="en-US"/>
              <a:pPr/>
              <a:t>‹Nr.›</a:t>
            </a:fld>
            <a:endParaRPr lang="en-US"/>
          </a:p>
        </p:txBody>
      </p:sp>
      <p:sp>
        <p:nvSpPr>
          <p:cNvPr id="7" name="Marcador de pie de página 6"/>
          <p:cNvSpPr>
            <a:spLocks noGrp="1"/>
          </p:cNvSpPr>
          <p:nvPr>
            <p:ph type="ftr" sz="quarter" idx="12"/>
          </p:nvPr>
        </p:nvSpPr>
        <p:spPr>
          <a:xfrm>
            <a:off x="3124200" y="6248400"/>
            <a:ext cx="2895600" cy="476250"/>
          </a:xfrm>
        </p:spPr>
        <p:txBody>
          <a:bodyPr/>
          <a:lstStyle>
            <a:lvl1pPr>
              <a:defRPr/>
            </a:lvl1pPr>
          </a:lstStyle>
          <a:p>
            <a:endParaRPr lang="en-US"/>
          </a:p>
        </p:txBody>
      </p:sp>
    </p:spTree>
    <p:extLst>
      <p:ext uri="{BB962C8B-B14F-4D97-AF65-F5344CB8AC3E}">
        <p14:creationId xmlns:p14="http://schemas.microsoft.com/office/powerpoint/2010/main" val="13921514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AndTx">
  <p:cSld name="Título, 2 objetos y text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p:spPr>
        <p:txBody>
          <a:bodyPr/>
          <a:lstStyle/>
          <a:p>
            <a:r>
              <a:rPr lang="es-ES_tradnl" smtClean="0"/>
              <a:t>Clic para editar título</a:t>
            </a:r>
            <a:endParaRPr lang="es-ES"/>
          </a:p>
        </p:txBody>
      </p:sp>
      <p:sp>
        <p:nvSpPr>
          <p:cNvPr id="3" name="Marcador de contenido 2"/>
          <p:cNvSpPr>
            <a:spLocks noGrp="1"/>
          </p:cNvSpPr>
          <p:nvPr>
            <p:ph sz="quarter" idx="1"/>
          </p:nvPr>
        </p:nvSpPr>
        <p:spPr>
          <a:xfrm>
            <a:off x="457200" y="1600200"/>
            <a:ext cx="4038600" cy="2185988"/>
          </a:xfrm>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contenido 3"/>
          <p:cNvSpPr>
            <a:spLocks noGrp="1"/>
          </p:cNvSpPr>
          <p:nvPr>
            <p:ph sz="quarter" idx="2"/>
          </p:nvPr>
        </p:nvSpPr>
        <p:spPr>
          <a:xfrm>
            <a:off x="457200" y="3938588"/>
            <a:ext cx="4038600" cy="2187575"/>
          </a:xfrm>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texto 4"/>
          <p:cNvSpPr>
            <a:spLocks noGrp="1"/>
          </p:cNvSpPr>
          <p:nvPr>
            <p:ph type="body" sz="half" idx="3"/>
          </p:nvPr>
        </p:nvSpPr>
        <p:spPr>
          <a:xfrm>
            <a:off x="4648200" y="1600200"/>
            <a:ext cx="4038600" cy="4525963"/>
          </a:xfrm>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6" name="Marcador de fecha 5"/>
          <p:cNvSpPr>
            <a:spLocks noGrp="1"/>
          </p:cNvSpPr>
          <p:nvPr>
            <p:ph type="dt" sz="half" idx="10"/>
          </p:nvPr>
        </p:nvSpPr>
        <p:spPr>
          <a:xfrm>
            <a:off x="457200" y="6251575"/>
            <a:ext cx="2133600" cy="476250"/>
          </a:xfrm>
        </p:spPr>
        <p:txBody>
          <a:bodyPr/>
          <a:lstStyle>
            <a:lvl1pPr>
              <a:defRPr/>
            </a:lvl1pPr>
          </a:lstStyle>
          <a:p>
            <a:endParaRPr lang="en-US"/>
          </a:p>
        </p:txBody>
      </p:sp>
      <p:sp>
        <p:nvSpPr>
          <p:cNvPr id="7" name="Marcador de número de diapositiva 6"/>
          <p:cNvSpPr>
            <a:spLocks noGrp="1"/>
          </p:cNvSpPr>
          <p:nvPr>
            <p:ph type="sldNum" sz="quarter" idx="11"/>
          </p:nvPr>
        </p:nvSpPr>
        <p:spPr>
          <a:xfrm>
            <a:off x="6553200" y="6248400"/>
            <a:ext cx="2133600" cy="476250"/>
          </a:xfrm>
        </p:spPr>
        <p:txBody>
          <a:bodyPr/>
          <a:lstStyle>
            <a:lvl1pPr>
              <a:defRPr/>
            </a:lvl1pPr>
          </a:lstStyle>
          <a:p>
            <a:fld id="{0420172D-9BF2-4840-9666-5F6245795DBA}" type="slidenum">
              <a:rPr lang="en-US"/>
              <a:pPr/>
              <a:t>‹Nr.›</a:t>
            </a:fld>
            <a:endParaRPr lang="en-US"/>
          </a:p>
        </p:txBody>
      </p:sp>
      <p:sp>
        <p:nvSpPr>
          <p:cNvPr id="8" name="Marcador de pie de página 7"/>
          <p:cNvSpPr>
            <a:spLocks noGrp="1"/>
          </p:cNvSpPr>
          <p:nvPr>
            <p:ph type="ftr" sz="quarter" idx="12"/>
          </p:nvPr>
        </p:nvSpPr>
        <p:spPr>
          <a:xfrm>
            <a:off x="3124200" y="6248400"/>
            <a:ext cx="2895600" cy="476250"/>
          </a:xfrm>
        </p:spPr>
        <p:txBody>
          <a:bodyPr/>
          <a:lstStyle>
            <a:lvl1pPr>
              <a:defRPr/>
            </a:lvl1pPr>
          </a:lstStyle>
          <a:p>
            <a:endParaRPr lang="en-US"/>
          </a:p>
        </p:txBody>
      </p:sp>
    </p:spTree>
    <p:extLst>
      <p:ext uri="{BB962C8B-B14F-4D97-AF65-F5344CB8AC3E}">
        <p14:creationId xmlns:p14="http://schemas.microsoft.com/office/powerpoint/2010/main" val="29116506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Obj">
  <p:cSld name="Título, texto y objetos">
    <p:spTree>
      <p:nvGrpSpPr>
        <p:cNvPr id="1" name=""/>
        <p:cNvGrpSpPr/>
        <p:nvPr/>
      </p:nvGrpSpPr>
      <p:grpSpPr>
        <a:xfrm>
          <a:off x="0" y="0"/>
          <a:ext cx="0" cy="0"/>
          <a:chOff x="0" y="0"/>
          <a:chExt cx="0" cy="0"/>
        </a:xfrm>
      </p:grpSpPr>
      <p:sp>
        <p:nvSpPr>
          <p:cNvPr id="2" name="Título 1"/>
          <p:cNvSpPr>
            <a:spLocks noGrp="1"/>
          </p:cNvSpPr>
          <p:nvPr>
            <p:ph type="title"/>
          </p:nvPr>
        </p:nvSpPr>
        <p:spPr>
          <a:xfrm>
            <a:off x="685800" y="609600"/>
            <a:ext cx="7772400" cy="1143000"/>
          </a:xfrm>
        </p:spPr>
        <p:txBody>
          <a:bodyPr/>
          <a:lstStyle/>
          <a:p>
            <a:r>
              <a:rPr lang="es-ES_tradnl" smtClean="0"/>
              <a:t>Clic para editar título</a:t>
            </a:r>
            <a:endParaRPr lang="es-ES"/>
          </a:p>
        </p:txBody>
      </p:sp>
      <p:sp>
        <p:nvSpPr>
          <p:cNvPr id="3" name="Marcador de texto 2"/>
          <p:cNvSpPr>
            <a:spLocks noGrp="1"/>
          </p:cNvSpPr>
          <p:nvPr>
            <p:ph type="body" sz="half" idx="1"/>
          </p:nvPr>
        </p:nvSpPr>
        <p:spPr>
          <a:xfrm>
            <a:off x="685800" y="1981200"/>
            <a:ext cx="3810000" cy="4114800"/>
          </a:xfrm>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contenido 3"/>
          <p:cNvSpPr>
            <a:spLocks noGrp="1"/>
          </p:cNvSpPr>
          <p:nvPr>
            <p:ph sz="half" idx="2"/>
          </p:nvPr>
        </p:nvSpPr>
        <p:spPr>
          <a:xfrm>
            <a:off x="4648200" y="1981200"/>
            <a:ext cx="3810000" cy="4114800"/>
          </a:xfrm>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Rectangle 4"/>
          <p:cNvSpPr>
            <a:spLocks noGrp="1" noChangeArrowheads="1"/>
          </p:cNvSpPr>
          <p:nvPr>
            <p:ph type="dt" sz="half" idx="10"/>
          </p:nvPr>
        </p:nvSpPr>
        <p:spPr>
          <a:ln/>
        </p:spPr>
        <p:txBody>
          <a:bodyPr/>
          <a:lstStyle>
            <a:lvl1pPr>
              <a:defRPr/>
            </a:lvl1pPr>
          </a:lstStyle>
          <a:p>
            <a:pPr>
              <a:defRPr/>
            </a:pPr>
            <a:endParaRPr lang="es-ES_tradnl"/>
          </a:p>
        </p:txBody>
      </p:sp>
      <p:sp>
        <p:nvSpPr>
          <p:cNvPr id="6" name="Rectangle 5"/>
          <p:cNvSpPr>
            <a:spLocks noGrp="1" noChangeArrowheads="1"/>
          </p:cNvSpPr>
          <p:nvPr>
            <p:ph type="ftr" sz="quarter" idx="11"/>
          </p:nvPr>
        </p:nvSpPr>
        <p:spPr>
          <a:ln/>
        </p:spPr>
        <p:txBody>
          <a:bodyPr/>
          <a:lstStyle>
            <a:lvl1pPr>
              <a:defRPr/>
            </a:lvl1pPr>
          </a:lstStyle>
          <a:p>
            <a:pPr>
              <a:defRPr/>
            </a:pPr>
            <a:endParaRPr lang="es-ES_tradnl"/>
          </a:p>
        </p:txBody>
      </p:sp>
      <p:sp>
        <p:nvSpPr>
          <p:cNvPr id="7" name="Rectangle 6"/>
          <p:cNvSpPr>
            <a:spLocks noGrp="1" noChangeArrowheads="1"/>
          </p:cNvSpPr>
          <p:nvPr>
            <p:ph type="sldNum" sz="quarter" idx="12"/>
          </p:nvPr>
        </p:nvSpPr>
        <p:spPr>
          <a:ln/>
        </p:spPr>
        <p:txBody>
          <a:bodyPr/>
          <a:lstStyle>
            <a:lvl1pPr>
              <a:defRPr/>
            </a:lvl1pPr>
          </a:lstStyle>
          <a:p>
            <a:pPr>
              <a:defRPr/>
            </a:pPr>
            <a:fld id="{C28D7A77-A8E8-6846-8541-C7FDA3A510CC}" type="slidenum">
              <a:rPr lang="es-ES_tradnl"/>
              <a:pPr>
                <a:defRPr/>
              </a:pPr>
              <a:t>‹Nr.›</a:t>
            </a:fld>
            <a:endParaRPr lang="es-ES_tradnl"/>
          </a:p>
        </p:txBody>
      </p:sp>
    </p:spTree>
    <p:extLst>
      <p:ext uri="{BB962C8B-B14F-4D97-AF65-F5344CB8AC3E}">
        <p14:creationId xmlns:p14="http://schemas.microsoft.com/office/powerpoint/2010/main" val="359045966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xAndTwoObj">
  <p:cSld name="Título, texto y 2 objetos">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p:spPr>
        <p:txBody>
          <a:bodyPr/>
          <a:lstStyle/>
          <a:p>
            <a:r>
              <a:rPr lang="es-ES_tradnl" smtClean="0"/>
              <a:t>Clic para editar título</a:t>
            </a:r>
            <a:endParaRPr lang="es-ES"/>
          </a:p>
        </p:txBody>
      </p:sp>
      <p:sp>
        <p:nvSpPr>
          <p:cNvPr id="3" name="Marcador de texto 2"/>
          <p:cNvSpPr>
            <a:spLocks noGrp="1"/>
          </p:cNvSpPr>
          <p:nvPr>
            <p:ph type="body" sz="half" idx="1"/>
          </p:nvPr>
        </p:nvSpPr>
        <p:spPr>
          <a:xfrm>
            <a:off x="457200" y="1600200"/>
            <a:ext cx="4038600" cy="4525963"/>
          </a:xfrm>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contenido 3"/>
          <p:cNvSpPr>
            <a:spLocks noGrp="1"/>
          </p:cNvSpPr>
          <p:nvPr>
            <p:ph sz="quarter" idx="2"/>
          </p:nvPr>
        </p:nvSpPr>
        <p:spPr>
          <a:xfrm>
            <a:off x="4648200" y="1600200"/>
            <a:ext cx="4038600" cy="2185988"/>
          </a:xfrm>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contenido 4"/>
          <p:cNvSpPr>
            <a:spLocks noGrp="1"/>
          </p:cNvSpPr>
          <p:nvPr>
            <p:ph sz="quarter" idx="3"/>
          </p:nvPr>
        </p:nvSpPr>
        <p:spPr>
          <a:xfrm>
            <a:off x="4648200" y="3938588"/>
            <a:ext cx="4038600" cy="2187575"/>
          </a:xfrm>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6" name="Marcador de fecha 5"/>
          <p:cNvSpPr>
            <a:spLocks noGrp="1"/>
          </p:cNvSpPr>
          <p:nvPr>
            <p:ph type="dt" sz="half" idx="10"/>
          </p:nvPr>
        </p:nvSpPr>
        <p:spPr>
          <a:xfrm>
            <a:off x="457200" y="6251575"/>
            <a:ext cx="2133600" cy="476250"/>
          </a:xfrm>
        </p:spPr>
        <p:txBody>
          <a:bodyPr/>
          <a:lstStyle>
            <a:lvl1pPr>
              <a:defRPr/>
            </a:lvl1pPr>
          </a:lstStyle>
          <a:p>
            <a:endParaRPr lang="en-US"/>
          </a:p>
        </p:txBody>
      </p:sp>
      <p:sp>
        <p:nvSpPr>
          <p:cNvPr id="7" name="Marcador de número de diapositiva 6"/>
          <p:cNvSpPr>
            <a:spLocks noGrp="1"/>
          </p:cNvSpPr>
          <p:nvPr>
            <p:ph type="sldNum" sz="quarter" idx="11"/>
          </p:nvPr>
        </p:nvSpPr>
        <p:spPr>
          <a:xfrm>
            <a:off x="6553200" y="6248400"/>
            <a:ext cx="2133600" cy="476250"/>
          </a:xfrm>
        </p:spPr>
        <p:txBody>
          <a:bodyPr/>
          <a:lstStyle>
            <a:lvl1pPr>
              <a:defRPr/>
            </a:lvl1pPr>
          </a:lstStyle>
          <a:p>
            <a:fld id="{5CAB43B0-1795-854E-A9A8-0C394AFF32E5}" type="slidenum">
              <a:rPr lang="en-US"/>
              <a:pPr/>
              <a:t>‹Nr.›</a:t>
            </a:fld>
            <a:endParaRPr lang="en-US"/>
          </a:p>
        </p:txBody>
      </p:sp>
      <p:sp>
        <p:nvSpPr>
          <p:cNvPr id="8" name="Marcador de pie de página 7"/>
          <p:cNvSpPr>
            <a:spLocks noGrp="1"/>
          </p:cNvSpPr>
          <p:nvPr>
            <p:ph type="ftr" sz="quarter" idx="12"/>
          </p:nvPr>
        </p:nvSpPr>
        <p:spPr>
          <a:xfrm>
            <a:off x="3124200" y="6248400"/>
            <a:ext cx="2895600" cy="476250"/>
          </a:xfrm>
        </p:spPr>
        <p:txBody>
          <a:bodyPr/>
          <a:lstStyle>
            <a:lvl1pPr>
              <a:defRPr/>
            </a:lvl1pPr>
          </a:lstStyle>
          <a:p>
            <a:endParaRPr lang="en-US"/>
          </a:p>
        </p:txBody>
      </p:sp>
    </p:spTree>
    <p:extLst>
      <p:ext uri="{BB962C8B-B14F-4D97-AF65-F5344CB8AC3E}">
        <p14:creationId xmlns:p14="http://schemas.microsoft.com/office/powerpoint/2010/main" val="32040201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OverTx">
  <p:cSld name="Título y objetos encima del text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p:spPr>
        <p:txBody>
          <a:bodyPr/>
          <a:lstStyle/>
          <a:p>
            <a:r>
              <a:rPr lang="es-ES_tradnl" smtClean="0"/>
              <a:t>Clic para editar título</a:t>
            </a:r>
            <a:endParaRPr lang="es-ES"/>
          </a:p>
        </p:txBody>
      </p:sp>
      <p:sp>
        <p:nvSpPr>
          <p:cNvPr id="3" name="Marcador de contenido 2"/>
          <p:cNvSpPr>
            <a:spLocks noGrp="1"/>
          </p:cNvSpPr>
          <p:nvPr>
            <p:ph sz="half" idx="1"/>
          </p:nvPr>
        </p:nvSpPr>
        <p:spPr>
          <a:xfrm>
            <a:off x="457200" y="1600200"/>
            <a:ext cx="8229600" cy="2185988"/>
          </a:xfrm>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texto 3"/>
          <p:cNvSpPr>
            <a:spLocks noGrp="1"/>
          </p:cNvSpPr>
          <p:nvPr>
            <p:ph type="body" sz="half" idx="2"/>
          </p:nvPr>
        </p:nvSpPr>
        <p:spPr>
          <a:xfrm>
            <a:off x="457200" y="3938588"/>
            <a:ext cx="8229600" cy="2187575"/>
          </a:xfrm>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fecha 4"/>
          <p:cNvSpPr>
            <a:spLocks noGrp="1"/>
          </p:cNvSpPr>
          <p:nvPr>
            <p:ph type="dt" sz="half" idx="10"/>
          </p:nvPr>
        </p:nvSpPr>
        <p:spPr>
          <a:xfrm>
            <a:off x="457200" y="6251575"/>
            <a:ext cx="2133600" cy="476250"/>
          </a:xfrm>
        </p:spPr>
        <p:txBody>
          <a:bodyPr/>
          <a:lstStyle>
            <a:lvl1pPr>
              <a:defRPr/>
            </a:lvl1pPr>
          </a:lstStyle>
          <a:p>
            <a:endParaRPr lang="en-US"/>
          </a:p>
        </p:txBody>
      </p:sp>
      <p:sp>
        <p:nvSpPr>
          <p:cNvPr id="6" name="Marcador de número de diapositiva 5"/>
          <p:cNvSpPr>
            <a:spLocks noGrp="1"/>
          </p:cNvSpPr>
          <p:nvPr>
            <p:ph type="sldNum" sz="quarter" idx="11"/>
          </p:nvPr>
        </p:nvSpPr>
        <p:spPr>
          <a:xfrm>
            <a:off x="6553200" y="6248400"/>
            <a:ext cx="2133600" cy="476250"/>
          </a:xfrm>
        </p:spPr>
        <p:txBody>
          <a:bodyPr/>
          <a:lstStyle>
            <a:lvl1pPr>
              <a:defRPr/>
            </a:lvl1pPr>
          </a:lstStyle>
          <a:p>
            <a:fld id="{BF75B7C3-80A2-6B47-A064-BCD7EDA0FA62}" type="slidenum">
              <a:rPr lang="en-US"/>
              <a:pPr/>
              <a:t>‹Nr.›</a:t>
            </a:fld>
            <a:endParaRPr lang="en-US"/>
          </a:p>
        </p:txBody>
      </p:sp>
      <p:sp>
        <p:nvSpPr>
          <p:cNvPr id="7" name="Marcador de pie de página 6"/>
          <p:cNvSpPr>
            <a:spLocks noGrp="1"/>
          </p:cNvSpPr>
          <p:nvPr>
            <p:ph type="ftr" sz="quarter" idx="12"/>
          </p:nvPr>
        </p:nvSpPr>
        <p:spPr>
          <a:xfrm>
            <a:off x="3124200" y="6248400"/>
            <a:ext cx="2895600" cy="476250"/>
          </a:xfrm>
        </p:spPr>
        <p:txBody>
          <a:bodyPr/>
          <a:lstStyle>
            <a:lvl1pPr>
              <a:defRPr/>
            </a:lvl1pPr>
          </a:lstStyle>
          <a:p>
            <a:endParaRPr lang="en-US"/>
          </a:p>
        </p:txBody>
      </p:sp>
    </p:spTree>
    <p:extLst>
      <p:ext uri="{BB962C8B-B14F-4D97-AF65-F5344CB8AC3E}">
        <p14:creationId xmlns:p14="http://schemas.microsoft.com/office/powerpoint/2010/main" val="41297635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C0339E1-A295-F54A-B4E2-C709B36EB248}" type="datetime2">
              <a:rPr lang="es-ES" smtClean="0"/>
              <a:t>jueves, 2 de febrero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9451226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ES"/>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Marcador de fecha 3"/>
          <p:cNvSpPr>
            <a:spLocks noGrp="1"/>
          </p:cNvSpPr>
          <p:nvPr>
            <p:ph type="dt" sz="half" idx="10"/>
          </p:nvPr>
        </p:nvSpPr>
        <p:spPr/>
        <p:txBody>
          <a:bodyPr/>
          <a:lstStyle/>
          <a:p>
            <a:fld id="{2333CFDF-F83A-8746-BCC5-CD081E5F6724}" type="datetime2">
              <a:rPr lang="es-ES" smtClean="0"/>
              <a:t>jueves, 2 de febrero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7281073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fecha 4"/>
          <p:cNvSpPr>
            <a:spLocks noGrp="1"/>
          </p:cNvSpPr>
          <p:nvPr>
            <p:ph type="dt" sz="half" idx="10"/>
          </p:nvPr>
        </p:nvSpPr>
        <p:spPr/>
        <p:txBody>
          <a:bodyPr/>
          <a:lstStyle/>
          <a:p>
            <a:fld id="{AC53DF16-7257-3148-A47D-BF89E0D432FC}" type="datetime2">
              <a:rPr lang="es-ES" smtClean="0"/>
              <a:t>jueves, 2 de febrero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7636233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smtClean="0"/>
              <a:t>Clic para editar título</a:t>
            </a:r>
            <a:endParaRPr lang="es-ES"/>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7" name="Marcador de fecha 6"/>
          <p:cNvSpPr>
            <a:spLocks noGrp="1"/>
          </p:cNvSpPr>
          <p:nvPr>
            <p:ph type="dt" sz="half" idx="10"/>
          </p:nvPr>
        </p:nvSpPr>
        <p:spPr/>
        <p:txBody>
          <a:bodyPr/>
          <a:lstStyle/>
          <a:p>
            <a:fld id="{FC1818F3-A080-4F40-A33F-1714140F9876}" type="datetime2">
              <a:rPr lang="es-ES" smtClean="0"/>
              <a:t>jueves, 2 de febrero de 17</a:t>
            </a:fld>
            <a:endParaRPr lang="en-US"/>
          </a:p>
        </p:txBody>
      </p:sp>
      <p:sp>
        <p:nvSpPr>
          <p:cNvPr id="8" name="Marcador de pie de página 7"/>
          <p:cNvSpPr>
            <a:spLocks noGrp="1"/>
          </p:cNvSpPr>
          <p:nvPr>
            <p:ph type="ftr" sz="quarter" idx="11"/>
          </p:nvPr>
        </p:nvSpPr>
        <p:spPr/>
        <p:txBody>
          <a:bodyPr/>
          <a:lstStyle/>
          <a:p>
            <a:pPr algn="r"/>
            <a:r>
              <a:rPr lang="en-US" smtClean="0"/>
              <a:t>There Is an Answer!</a:t>
            </a:r>
            <a:endParaRPr lang="en-US" dirty="0"/>
          </a:p>
        </p:txBody>
      </p:sp>
      <p:sp>
        <p:nvSpPr>
          <p:cNvPr id="9" name="Marcador de número de diapositiva 8"/>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7873357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fecha 2"/>
          <p:cNvSpPr>
            <a:spLocks noGrp="1"/>
          </p:cNvSpPr>
          <p:nvPr>
            <p:ph type="dt" sz="half" idx="10"/>
          </p:nvPr>
        </p:nvSpPr>
        <p:spPr/>
        <p:txBody>
          <a:bodyPr/>
          <a:lstStyle/>
          <a:p>
            <a:fld id="{1F5B9821-705D-BB47-B0BC-4889626845C2}" type="datetime2">
              <a:rPr lang="es-ES" smtClean="0"/>
              <a:t>jueves, 2 de febrero de 17</a:t>
            </a:fld>
            <a:endParaRPr lang="en-US"/>
          </a:p>
        </p:txBody>
      </p:sp>
      <p:sp>
        <p:nvSpPr>
          <p:cNvPr id="4" name="Marcador de pie de página 3"/>
          <p:cNvSpPr>
            <a:spLocks noGrp="1"/>
          </p:cNvSpPr>
          <p:nvPr>
            <p:ph type="ftr" sz="quarter" idx="11"/>
          </p:nvPr>
        </p:nvSpPr>
        <p:spPr/>
        <p:txBody>
          <a:bodyPr/>
          <a:lstStyle/>
          <a:p>
            <a:pPr algn="r"/>
            <a:r>
              <a:rPr lang="en-US" smtClean="0"/>
              <a:t>There Is an Answer!</a:t>
            </a:r>
            <a:endParaRPr lang="en-US" dirty="0"/>
          </a:p>
        </p:txBody>
      </p:sp>
      <p:sp>
        <p:nvSpPr>
          <p:cNvPr id="5" name="Marcador de número de diapositiva 4"/>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004542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F66851C7-10B7-204A-A0E0-A429A11F06BD}" type="datetime2">
              <a:rPr lang="es-ES" smtClean="0"/>
              <a:t>jueves, 2 de febrero de 17</a:t>
            </a:fld>
            <a:endParaRPr lang="en-US"/>
          </a:p>
        </p:txBody>
      </p:sp>
      <p:sp>
        <p:nvSpPr>
          <p:cNvPr id="3" name="Marcador de pie de página 2"/>
          <p:cNvSpPr>
            <a:spLocks noGrp="1"/>
          </p:cNvSpPr>
          <p:nvPr>
            <p:ph type="ftr" sz="quarter" idx="11"/>
          </p:nvPr>
        </p:nvSpPr>
        <p:spPr/>
        <p:txBody>
          <a:bodyPr/>
          <a:lstStyle/>
          <a:p>
            <a:pPr algn="r"/>
            <a:r>
              <a:rPr lang="en-US" smtClean="0"/>
              <a:t>There Is an Answer!</a:t>
            </a:r>
            <a:endParaRPr lang="en-US" dirty="0"/>
          </a:p>
        </p:txBody>
      </p:sp>
      <p:sp>
        <p:nvSpPr>
          <p:cNvPr id="4" name="Marcador de número de diapositiva 3"/>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4538747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ES"/>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FD1D3EDA-FDEB-0E46-A246-106DB7F9303B}" type="datetime2">
              <a:rPr lang="es-ES" smtClean="0"/>
              <a:t>jueves, 2 de febrero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537870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ES"/>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156AF476-75D6-6045-BDEA-E95E837A2AE1}" type="datetime2">
              <a:rPr lang="es-ES" smtClean="0"/>
              <a:t>jueves, 2 de febrero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44258982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theme" Target="../theme/theme1.xml"/><Relationship Id="rId19"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srcRect/>
          <a:stretch>
            <a:fillRect/>
          </a:stretch>
        </a:blip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smtClean="0"/>
              <a:t>Clic para editar título</a:t>
            </a:r>
            <a:endParaRPr lang="es-ES"/>
          </a:p>
        </p:txBody>
      </p:sp>
      <p:sp>
        <p:nvSpPr>
          <p:cNvPr id="3" name="Marcador de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5619B5-F61C-454D-B99A-C8C28004095B}" type="datetime2">
              <a:rPr lang="es-ES" smtClean="0"/>
              <a:t>jueves, 2 de febrero de 17</a:t>
            </a:fld>
            <a:endParaRPr lang="en-US" dirty="0"/>
          </a:p>
        </p:txBody>
      </p:sp>
      <p:sp>
        <p:nvSpPr>
          <p:cNvPr id="5" name="Marcador de pie de pá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r"/>
            <a:r>
              <a:rPr lang="en-US" smtClean="0"/>
              <a:t>There Is an Answer!</a:t>
            </a:r>
            <a:endParaRPr lang="en-US" dirty="0"/>
          </a:p>
        </p:txBody>
      </p:sp>
      <p:sp>
        <p:nvSpPr>
          <p:cNvPr id="6" name="Marcador de número de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FEC368-1D7A-4F81-ABF6-AE0E36BAF64C}" type="slidenum">
              <a:rPr lang="en-US" smtClean="0"/>
              <a:pPr/>
              <a:t>‹Nr.›</a:t>
            </a:fld>
            <a:endParaRPr lang="en-US" dirty="0"/>
          </a:p>
        </p:txBody>
      </p:sp>
    </p:spTree>
    <p:extLst>
      <p:ext uri="{BB962C8B-B14F-4D97-AF65-F5344CB8AC3E}">
        <p14:creationId xmlns:p14="http://schemas.microsoft.com/office/powerpoint/2010/main" val="736008939"/>
      </p:ext>
    </p:extLst>
  </p:cSld>
  <p:clrMap bg1="lt1" tx1="dk1" bg2="lt2" tx2="dk2" accent1="accent1" accent2="accent2" accent3="accent3" accent4="accent4" accent5="accent5" accent6="accent6" hlink="hlink" folHlink="folHlink"/>
  <p:sldLayoutIdLst>
    <p:sldLayoutId id="2147483980" r:id="rId1"/>
    <p:sldLayoutId id="2147483981" r:id="rId2"/>
    <p:sldLayoutId id="2147483982" r:id="rId3"/>
    <p:sldLayoutId id="2147483983" r:id="rId4"/>
    <p:sldLayoutId id="2147483984" r:id="rId5"/>
    <p:sldLayoutId id="2147483985" r:id="rId6"/>
    <p:sldLayoutId id="2147483986" r:id="rId7"/>
    <p:sldLayoutId id="2147483987" r:id="rId8"/>
    <p:sldLayoutId id="2147483988" r:id="rId9"/>
    <p:sldLayoutId id="2147483989" r:id="rId10"/>
    <p:sldLayoutId id="2147483990" r:id="rId11"/>
    <p:sldLayoutId id="2147483991" r:id="rId12"/>
    <p:sldLayoutId id="2147483992" r:id="rId13"/>
    <p:sldLayoutId id="2147483993" r:id="rId14"/>
    <p:sldLayoutId id="2147483994" r:id="rId15"/>
    <p:sldLayoutId id="2147483995" r:id="rId16"/>
    <p:sldLayoutId id="2147483996" r:id="rId17"/>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1.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2.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3.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4.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4.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5.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16.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17.jp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image" Target="../media/image3.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18.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19.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0.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2.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image" Target="../media/image24.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5.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7.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6.jpg"/><Relationship Id="rId3" Type="http://schemas.openxmlformats.org/officeDocument/2006/relationships/image" Target="../media/image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png"/><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9.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435835311"/>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1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146" name="Rectangle 2"/>
          <p:cNvSpPr>
            <a:spLocks noGrp="1" noRot="1" noChangeArrowheads="1"/>
          </p:cNvSpPr>
          <p:nvPr>
            <p:ph type="title"/>
          </p:nvPr>
        </p:nvSpPr>
        <p:spPr/>
        <p:txBody>
          <a:bodyPr/>
          <a:lstStyle/>
          <a:p>
            <a:r>
              <a:rPr lang="fr-FR" dirty="0" smtClean="0">
                <a:solidFill>
                  <a:srgbClr val="FFFFFF"/>
                </a:solidFill>
              </a:rPr>
              <a:t>Croyance en Dieu</a:t>
            </a:r>
            <a:endParaRPr lang="fr-FR" dirty="0">
              <a:solidFill>
                <a:srgbClr val="FFFFFF"/>
              </a:solidFill>
            </a:endParaRPr>
          </a:p>
        </p:txBody>
      </p:sp>
      <p:sp>
        <p:nvSpPr>
          <p:cNvPr id="6147" name="Rectangle 3"/>
          <p:cNvSpPr>
            <a:spLocks noGrp="1" noChangeArrowheads="1"/>
          </p:cNvSpPr>
          <p:nvPr>
            <p:ph type="body" sz="half" idx="1"/>
          </p:nvPr>
        </p:nvSpPr>
        <p:spPr>
          <a:xfrm>
            <a:off x="457200" y="1610341"/>
            <a:ext cx="5908484" cy="3184525"/>
          </a:xfrm>
        </p:spPr>
        <p:txBody>
          <a:bodyPr>
            <a:normAutofit/>
          </a:bodyPr>
          <a:lstStyle/>
          <a:p>
            <a:r>
              <a:rPr lang="fr-FR" sz="2400" dirty="0" smtClean="0">
                <a:solidFill>
                  <a:srgbClr val="FFFFFF"/>
                </a:solidFill>
              </a:rPr>
              <a:t>Apporte un sens et but à notre vie. </a:t>
            </a:r>
          </a:p>
          <a:p>
            <a:r>
              <a:rPr lang="fr-FR" sz="2400" dirty="0" smtClean="0">
                <a:solidFill>
                  <a:srgbClr val="FFFFFF"/>
                </a:solidFill>
              </a:rPr>
              <a:t>Origine</a:t>
            </a:r>
          </a:p>
          <a:p>
            <a:r>
              <a:rPr lang="fr-FR" sz="2400" dirty="0" smtClean="0">
                <a:solidFill>
                  <a:srgbClr val="FFFFFF"/>
                </a:solidFill>
              </a:rPr>
              <a:t>Identité</a:t>
            </a:r>
          </a:p>
          <a:p>
            <a:r>
              <a:rPr lang="fr-FR" sz="2400" dirty="0" smtClean="0">
                <a:solidFill>
                  <a:srgbClr val="FFFFFF"/>
                </a:solidFill>
              </a:rPr>
              <a:t>Force</a:t>
            </a:r>
            <a:endParaRPr lang="fr-FR" sz="24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3399025874"/>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170" name="Rectangle 2"/>
          <p:cNvSpPr>
            <a:spLocks noGrp="1" noRot="1" noChangeArrowheads="1"/>
          </p:cNvSpPr>
          <p:nvPr>
            <p:ph type="title"/>
          </p:nvPr>
        </p:nvSpPr>
        <p:spPr>
          <a:xfrm>
            <a:off x="3147510" y="757845"/>
            <a:ext cx="5632386" cy="1143000"/>
          </a:xfrm>
        </p:spPr>
        <p:txBody>
          <a:bodyPr/>
          <a:lstStyle/>
          <a:p>
            <a:r>
              <a:rPr lang="fr-FR" dirty="0" smtClean="0">
                <a:solidFill>
                  <a:srgbClr val="FFFFFF"/>
                </a:solidFill>
              </a:rPr>
              <a:t>Croyance en Jésus</a:t>
            </a:r>
            <a:endParaRPr lang="fr-FR" dirty="0">
              <a:solidFill>
                <a:srgbClr val="FFFFFF"/>
              </a:solidFill>
            </a:endParaRPr>
          </a:p>
        </p:txBody>
      </p:sp>
      <p:sp>
        <p:nvSpPr>
          <p:cNvPr id="7171" name="Rectangle 3"/>
          <p:cNvSpPr>
            <a:spLocks noGrp="1" noChangeArrowheads="1"/>
          </p:cNvSpPr>
          <p:nvPr>
            <p:ph type="body" sz="half" idx="2"/>
          </p:nvPr>
        </p:nvSpPr>
        <p:spPr>
          <a:xfrm>
            <a:off x="2495774" y="2054248"/>
            <a:ext cx="6422171" cy="2603500"/>
          </a:xfrm>
        </p:spPr>
        <p:txBody>
          <a:bodyPr>
            <a:normAutofit/>
          </a:bodyPr>
          <a:lstStyle/>
          <a:p>
            <a:r>
              <a:rPr lang="fr-FR" sz="2400" dirty="0" smtClean="0">
                <a:solidFill>
                  <a:srgbClr val="FFFFFF"/>
                </a:solidFill>
              </a:rPr>
              <a:t>Jésus nous donne le pardon, la rédemption, la restauration, l'empathie, etc. </a:t>
            </a:r>
          </a:p>
          <a:p>
            <a:r>
              <a:rPr lang="fr-FR" sz="2400" dirty="0" smtClean="0">
                <a:solidFill>
                  <a:srgbClr val="FFFFFF"/>
                </a:solidFill>
              </a:rPr>
              <a:t>« Il n'y a de salut en aucun autre » (Actes 4.12)</a:t>
            </a:r>
            <a:endParaRPr lang="fr-FR" sz="2400" dirty="0" smtClean="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704964425"/>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194" name="Rectangle 2"/>
          <p:cNvSpPr>
            <a:spLocks noGrp="1" noRot="1" noChangeArrowheads="1"/>
          </p:cNvSpPr>
          <p:nvPr>
            <p:ph type="title"/>
          </p:nvPr>
        </p:nvSpPr>
        <p:spPr>
          <a:xfrm>
            <a:off x="457200" y="291137"/>
            <a:ext cx="8229600" cy="1143000"/>
          </a:xfrm>
        </p:spPr>
        <p:txBody>
          <a:bodyPr/>
          <a:lstStyle/>
          <a:p>
            <a:r>
              <a:rPr lang="fr-FR" dirty="0" smtClean="0">
                <a:solidFill>
                  <a:srgbClr val="FFFFFF"/>
                </a:solidFill>
              </a:rPr>
              <a:t>Croyance en le ciel </a:t>
            </a:r>
            <a:endParaRPr lang="fr-FR" dirty="0">
              <a:solidFill>
                <a:srgbClr val="FFFFFF"/>
              </a:solidFill>
            </a:endParaRPr>
          </a:p>
        </p:txBody>
      </p:sp>
      <p:sp>
        <p:nvSpPr>
          <p:cNvPr id="8195" name="Rectangle 3"/>
          <p:cNvSpPr>
            <a:spLocks noGrp="1" noChangeArrowheads="1"/>
          </p:cNvSpPr>
          <p:nvPr>
            <p:ph type="body" sz="half" idx="1"/>
          </p:nvPr>
        </p:nvSpPr>
        <p:spPr>
          <a:xfrm>
            <a:off x="603733" y="1556569"/>
            <a:ext cx="5915401" cy="3352800"/>
          </a:xfrm>
        </p:spPr>
        <p:txBody>
          <a:bodyPr>
            <a:normAutofit/>
          </a:bodyPr>
          <a:lstStyle/>
          <a:p>
            <a:r>
              <a:rPr lang="fr-FR" sz="2400" dirty="0" smtClean="0">
                <a:solidFill>
                  <a:srgbClr val="FFFFFF"/>
                </a:solidFill>
              </a:rPr>
              <a:t>Nous offre un sentiment d'appartenance et de sécurité pour faire face à l'avenir. </a:t>
            </a:r>
          </a:p>
          <a:p>
            <a:r>
              <a:rPr lang="fr-FR" sz="2400" dirty="0" smtClean="0">
                <a:solidFill>
                  <a:srgbClr val="FFFFFF"/>
                </a:solidFill>
              </a:rPr>
              <a:t>C'est notre vraie maison.</a:t>
            </a:r>
            <a:endParaRPr lang="fr-FR" sz="24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3163540728"/>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PPT1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218" name="Rectangle 2"/>
          <p:cNvSpPr>
            <a:spLocks noGrp="1" noRot="1" noChangeArrowheads="1"/>
          </p:cNvSpPr>
          <p:nvPr>
            <p:ph type="title"/>
          </p:nvPr>
        </p:nvSpPr>
        <p:spPr/>
        <p:txBody>
          <a:bodyPr/>
          <a:lstStyle/>
          <a:p>
            <a:r>
              <a:rPr lang="fr-FR" dirty="0" smtClean="0">
                <a:solidFill>
                  <a:srgbClr val="FFFFFF"/>
                </a:solidFill>
              </a:rPr>
              <a:t>Croyance dans la seconde venue</a:t>
            </a:r>
            <a:endParaRPr lang="fr-FR" dirty="0">
              <a:solidFill>
                <a:srgbClr val="FFFFFF"/>
              </a:solidFill>
            </a:endParaRPr>
          </a:p>
        </p:txBody>
      </p:sp>
      <p:sp>
        <p:nvSpPr>
          <p:cNvPr id="9219" name="Rectangle 3"/>
          <p:cNvSpPr>
            <a:spLocks noGrp="1" noChangeArrowheads="1"/>
          </p:cNvSpPr>
          <p:nvPr>
            <p:ph type="body" sz="half" idx="2"/>
          </p:nvPr>
        </p:nvSpPr>
        <p:spPr>
          <a:xfrm>
            <a:off x="268942" y="1646403"/>
            <a:ext cx="8616874" cy="4129088"/>
          </a:xfrm>
        </p:spPr>
        <p:txBody>
          <a:bodyPr>
            <a:normAutofit/>
          </a:bodyPr>
          <a:lstStyle/>
          <a:p>
            <a:r>
              <a:rPr lang="fr-FR" sz="2400" dirty="0" smtClean="0">
                <a:solidFill>
                  <a:srgbClr val="FFFFFF"/>
                </a:solidFill>
              </a:rPr>
              <a:t>Nous donne de l'espoir pour affronter la situation actuelle. </a:t>
            </a:r>
          </a:p>
          <a:p>
            <a:r>
              <a:rPr lang="fr-FR" sz="2400" spc="-50" dirty="0" smtClean="0">
                <a:solidFill>
                  <a:srgbClr val="FFFFFF"/>
                </a:solidFill>
              </a:rPr>
              <a:t>Nous donne de l'énergie pour continuer à attendre notre Seigneur. </a:t>
            </a:r>
          </a:p>
          <a:p>
            <a:r>
              <a:rPr lang="fr-FR" sz="2400" spc="-50" dirty="0" smtClean="0">
                <a:solidFill>
                  <a:srgbClr val="FFFFFF"/>
                </a:solidFill>
              </a:rPr>
              <a:t>Nous rappelle que les conditions du monde vont bientôt changer.</a:t>
            </a:r>
            <a:endParaRPr lang="fr-FR" sz="2400" spc="-5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447403595"/>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PPT1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2290" name="Rectangle 2"/>
          <p:cNvSpPr>
            <a:spLocks noGrp="1" noRot="1" noChangeArrowheads="1"/>
          </p:cNvSpPr>
          <p:nvPr>
            <p:ph type="title"/>
          </p:nvPr>
        </p:nvSpPr>
        <p:spPr/>
        <p:txBody>
          <a:bodyPr>
            <a:normAutofit fontScale="90000"/>
          </a:bodyPr>
          <a:lstStyle/>
          <a:p>
            <a:r>
              <a:rPr lang="fr-FR" dirty="0" smtClean="0">
                <a:solidFill>
                  <a:srgbClr val="FFFFFF"/>
                </a:solidFill>
              </a:rPr>
              <a:t>De quelle manière Jésus reviendra-t-il dans ce monde ?</a:t>
            </a:r>
            <a:endParaRPr lang="fr-FR" dirty="0">
              <a:solidFill>
                <a:srgbClr val="FFFFFF"/>
              </a:solidFill>
            </a:endParaRPr>
          </a:p>
        </p:txBody>
      </p:sp>
      <p:sp>
        <p:nvSpPr>
          <p:cNvPr id="12291" name="Rectangle 3"/>
          <p:cNvSpPr>
            <a:spLocks noGrp="1" noChangeArrowheads="1"/>
          </p:cNvSpPr>
          <p:nvPr>
            <p:ph type="body" sz="half" idx="2"/>
          </p:nvPr>
        </p:nvSpPr>
        <p:spPr>
          <a:xfrm>
            <a:off x="819489" y="1706617"/>
            <a:ext cx="7007872" cy="4060825"/>
          </a:xfrm>
        </p:spPr>
        <p:txBody>
          <a:bodyPr>
            <a:normAutofit/>
          </a:bodyPr>
          <a:lstStyle/>
          <a:p>
            <a:pPr>
              <a:lnSpc>
                <a:spcPct val="90000"/>
              </a:lnSpc>
            </a:pPr>
            <a:r>
              <a:rPr lang="fr-FR" sz="2400" dirty="0" smtClean="0">
                <a:solidFill>
                  <a:srgbClr val="FFFFFF"/>
                </a:solidFill>
              </a:rPr>
              <a:t>Visible (Apocalypse 1.7)</a:t>
            </a:r>
          </a:p>
          <a:p>
            <a:pPr>
              <a:lnSpc>
                <a:spcPct val="90000"/>
              </a:lnSpc>
            </a:pPr>
            <a:r>
              <a:rPr lang="fr-FR" sz="2400" dirty="0" smtClean="0">
                <a:solidFill>
                  <a:srgbClr val="FFFFFF"/>
                </a:solidFill>
              </a:rPr>
              <a:t>Audible (1 Thessaloniciens 4.16)</a:t>
            </a:r>
          </a:p>
          <a:p>
            <a:pPr>
              <a:lnSpc>
                <a:spcPct val="90000"/>
              </a:lnSpc>
            </a:pPr>
            <a:r>
              <a:rPr lang="fr-FR" sz="2400" dirty="0" smtClean="0">
                <a:solidFill>
                  <a:srgbClr val="FFFFFF"/>
                </a:solidFill>
              </a:rPr>
              <a:t>Soudaine et inattendue (Matthieu 24.36)</a:t>
            </a:r>
          </a:p>
          <a:p>
            <a:pPr>
              <a:lnSpc>
                <a:spcPct val="90000"/>
              </a:lnSpc>
            </a:pPr>
            <a:r>
              <a:rPr lang="fr-FR" sz="2400" dirty="0" smtClean="0">
                <a:solidFill>
                  <a:srgbClr val="FFFFFF"/>
                </a:solidFill>
              </a:rPr>
              <a:t>Glorieuse (Matthieu 24.30)</a:t>
            </a:r>
            <a:endParaRPr lang="fr-FR" sz="24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544020846"/>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1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552197" y="1231584"/>
            <a:ext cx="5936091" cy="1362075"/>
          </a:xfrm>
        </p:spPr>
        <p:txBody>
          <a:bodyPr>
            <a:noAutofit/>
          </a:bodyPr>
          <a:lstStyle/>
          <a:p>
            <a:r>
              <a:rPr lang="en-US" sz="4400" dirty="0">
                <a:solidFill>
                  <a:srgbClr val="FFFFFF"/>
                </a:solidFill>
              </a:rPr>
              <a:t>CARACTÉRISTIQUE DE </a:t>
            </a:r>
            <a:r>
              <a:rPr lang="en-US" sz="4400" dirty="0" smtClean="0">
                <a:solidFill>
                  <a:srgbClr val="FFFFFF"/>
                </a:solidFill>
              </a:rPr>
              <a:t/>
            </a:r>
            <a:br>
              <a:rPr lang="en-US" sz="4400" dirty="0" smtClean="0">
                <a:solidFill>
                  <a:srgbClr val="FFFFFF"/>
                </a:solidFill>
              </a:rPr>
            </a:br>
            <a:r>
              <a:rPr lang="en-US" sz="4400" dirty="0" smtClean="0">
                <a:solidFill>
                  <a:srgbClr val="FFFFFF"/>
                </a:solidFill>
              </a:rPr>
              <a:t>LA </a:t>
            </a:r>
            <a:r>
              <a:rPr lang="en-US" sz="4400" dirty="0">
                <a:solidFill>
                  <a:srgbClr val="FFFFFF"/>
                </a:solidFill>
              </a:rPr>
              <a:t>FIN DES TEMPS</a:t>
            </a: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41075949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8" name="Rectangle 4"/>
          <p:cNvSpPr>
            <a:spLocks noGrp="1" noChangeArrowheads="1"/>
          </p:cNvSpPr>
          <p:nvPr>
            <p:ph type="title"/>
          </p:nvPr>
        </p:nvSpPr>
        <p:spPr/>
        <p:txBody>
          <a:bodyPr/>
          <a:lstStyle/>
          <a:p>
            <a:pPr>
              <a:defRPr/>
            </a:pPr>
            <a:r>
              <a:rPr lang="fr-FR" dirty="0" smtClean="0">
                <a:solidFill>
                  <a:srgbClr val="FFFFFF"/>
                </a:solidFill>
              </a:rPr>
              <a:t>Comme dans le temps de Noé</a:t>
            </a:r>
            <a:endParaRPr lang="fr-FR" dirty="0">
              <a:solidFill>
                <a:srgbClr val="FFFFFF"/>
              </a:solidFill>
              <a:latin typeface="Calisto MT" charset="0"/>
            </a:endParaRPr>
          </a:p>
        </p:txBody>
      </p:sp>
      <p:sp>
        <p:nvSpPr>
          <p:cNvPr id="6150" name="Rectangle 6"/>
          <p:cNvSpPr>
            <a:spLocks noGrp="1" noChangeArrowheads="1"/>
          </p:cNvSpPr>
          <p:nvPr>
            <p:ph idx="1"/>
          </p:nvPr>
        </p:nvSpPr>
        <p:spPr>
          <a:prstGeom prst="rect">
            <a:avLst/>
          </a:prstGeom>
        </p:spPr>
        <p:txBody>
          <a:bodyPr>
            <a:normAutofit/>
          </a:bodyPr>
          <a:lstStyle/>
          <a:p>
            <a:pPr marL="0" indent="0" algn="just">
              <a:buNone/>
            </a:pPr>
            <a:r>
              <a:rPr lang="fr-FR" sz="2400" dirty="0" smtClean="0">
                <a:solidFill>
                  <a:srgbClr val="FFFFFF"/>
                </a:solidFill>
              </a:rPr>
              <a:t>« Ce qui arriva du temps de Noé arrivera de même à l'avènement du Fils de l'homme. Car, dans les jours qui précédèrent le déluge, les hommes mangeaient et buvaient, se mariaient et mariaient leurs enfants, jusqu'au jour où Noé entra dans l'arche ; et ils ne se doutèrent de rien, jusqu'à ce que le déluge vînt et les emportât tous: il en sera de même à l'avènement du Fils de l'homme. » (Matthieu 24.37-39)</a:t>
            </a:r>
            <a:endParaRPr lang="fr-FR" sz="2400" dirty="0">
              <a:solidFill>
                <a:srgbClr val="FFFFFF"/>
              </a:solidFill>
              <a:latin typeface="Century Gothic" charset="0"/>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3004168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rrowheads="1"/>
          </p:cNvSpPr>
          <p:nvPr>
            <p:ph type="title"/>
          </p:nvPr>
        </p:nvSpPr>
        <p:spPr/>
        <p:txBody>
          <a:bodyPr>
            <a:noAutofit/>
          </a:bodyPr>
          <a:lstStyle/>
          <a:p>
            <a:r>
              <a:rPr lang="fr-FR" sz="4000" dirty="0" smtClean="0">
                <a:solidFill>
                  <a:srgbClr val="FFFFFF"/>
                </a:solidFill>
              </a:rPr>
              <a:t>Quatre caractéristiques du </a:t>
            </a:r>
            <a:br>
              <a:rPr lang="fr-FR" sz="4000" dirty="0" smtClean="0">
                <a:solidFill>
                  <a:srgbClr val="FFFFFF"/>
                </a:solidFill>
              </a:rPr>
            </a:br>
            <a:r>
              <a:rPr lang="fr-FR" sz="4000" dirty="0" smtClean="0">
                <a:solidFill>
                  <a:srgbClr val="FFFFFF"/>
                </a:solidFill>
              </a:rPr>
              <a:t>monde antédiluvien</a:t>
            </a:r>
            <a:endParaRPr lang="fr-FR" sz="4000" dirty="0">
              <a:solidFill>
                <a:srgbClr val="FFFFFF"/>
              </a:solidFill>
            </a:endParaRPr>
          </a:p>
        </p:txBody>
      </p:sp>
      <p:sp>
        <p:nvSpPr>
          <p:cNvPr id="68611" name="Rectangle 3"/>
          <p:cNvSpPr>
            <a:spLocks noGrp="1" noChangeArrowheads="1"/>
          </p:cNvSpPr>
          <p:nvPr>
            <p:ph idx="1"/>
          </p:nvPr>
        </p:nvSpPr>
        <p:spPr>
          <a:xfrm>
            <a:off x="248487" y="1531170"/>
            <a:ext cx="8697067" cy="4781550"/>
          </a:xfrm>
        </p:spPr>
        <p:txBody>
          <a:bodyPr>
            <a:noAutofit/>
          </a:bodyPr>
          <a:lstStyle/>
          <a:p>
            <a:pPr marL="609600" indent="-609600">
              <a:lnSpc>
                <a:spcPct val="80000"/>
              </a:lnSpc>
              <a:buFont typeface="Wingdings" charset="0"/>
              <a:buAutoNum type="arabicPeriod"/>
            </a:pPr>
            <a:r>
              <a:rPr lang="fr-FR" sz="2400" b="1" dirty="0" smtClean="0">
                <a:solidFill>
                  <a:srgbClr val="FFFFFF"/>
                </a:solidFill>
              </a:rPr>
              <a:t>Décadence</a:t>
            </a:r>
          </a:p>
          <a:p>
            <a:pPr marL="990600" lvl="1" indent="-533400">
              <a:lnSpc>
                <a:spcPct val="80000"/>
              </a:lnSpc>
            </a:pPr>
            <a:r>
              <a:rPr lang="fr-FR" sz="2000" dirty="0" smtClean="0">
                <a:solidFill>
                  <a:srgbClr val="FFFFFF"/>
                </a:solidFill>
              </a:rPr>
              <a:t>Violence, immoralité, mécréance, apostasie des fils de Dieu. </a:t>
            </a:r>
          </a:p>
          <a:p>
            <a:pPr marL="990600" lvl="1" indent="-533400">
              <a:lnSpc>
                <a:spcPct val="80000"/>
              </a:lnSpc>
            </a:pPr>
            <a:r>
              <a:rPr lang="fr-FR" sz="2000" dirty="0" smtClean="0">
                <a:solidFill>
                  <a:srgbClr val="FFFFFF"/>
                </a:solidFill>
              </a:rPr>
              <a:t>« L'Éternel vit que la méchanceté des hommes était grande sur la terre, et que toutes les pensées de leur </a:t>
            </a:r>
            <a:r>
              <a:rPr lang="fr-FR" sz="2000" dirty="0" err="1" smtClean="0">
                <a:solidFill>
                  <a:srgbClr val="FFFFFF"/>
                </a:solidFill>
              </a:rPr>
              <a:t>coeur</a:t>
            </a:r>
            <a:r>
              <a:rPr lang="fr-FR" sz="2000" dirty="0" smtClean="0">
                <a:solidFill>
                  <a:srgbClr val="FFFFFF"/>
                </a:solidFill>
              </a:rPr>
              <a:t> se portaient chaque jour uniquement vers le mal. » (Genèse 6.5)</a:t>
            </a:r>
          </a:p>
          <a:p>
            <a:pPr marL="609600" indent="-609600">
              <a:lnSpc>
                <a:spcPct val="80000"/>
              </a:lnSpc>
              <a:buFont typeface="Wingdings" charset="0"/>
              <a:buAutoNum type="arabicPeriod"/>
            </a:pPr>
            <a:r>
              <a:rPr lang="fr-FR" sz="2400" b="1" dirty="0" smtClean="0">
                <a:solidFill>
                  <a:srgbClr val="FFFFFF"/>
                </a:solidFill>
              </a:rPr>
              <a:t>Proclamation</a:t>
            </a:r>
          </a:p>
          <a:p>
            <a:pPr marL="990600" lvl="1" indent="-533400">
              <a:lnSpc>
                <a:spcPct val="80000"/>
              </a:lnSpc>
            </a:pPr>
            <a:r>
              <a:rPr lang="fr-FR" sz="2000" dirty="0" smtClean="0">
                <a:solidFill>
                  <a:srgbClr val="FFFFFF"/>
                </a:solidFill>
              </a:rPr>
              <a:t>Noé proclama le déluge pendant 120 ans. </a:t>
            </a:r>
          </a:p>
          <a:p>
            <a:pPr marL="990600" lvl="1" indent="-533400">
              <a:lnSpc>
                <a:spcPct val="80000"/>
              </a:lnSpc>
            </a:pPr>
            <a:r>
              <a:rPr lang="fr-FR" sz="2000" spc="-40" dirty="0" smtClean="0">
                <a:solidFill>
                  <a:srgbClr val="FFFFFF"/>
                </a:solidFill>
              </a:rPr>
              <a:t>Les gens ne l'écoutèrent pas. Railleries et incrédulité. Remise en question de l'avertissement de Noé. Dieu ferma la porte de l'arche (Genèse 7 : 17)</a:t>
            </a:r>
          </a:p>
          <a:p>
            <a:pPr marL="609600" indent="-609600">
              <a:lnSpc>
                <a:spcPct val="80000"/>
              </a:lnSpc>
              <a:buFont typeface="Wingdings" charset="0"/>
              <a:buAutoNum type="arabicPeriod"/>
            </a:pPr>
            <a:r>
              <a:rPr lang="fr-FR" sz="2400" b="1" dirty="0" smtClean="0">
                <a:solidFill>
                  <a:srgbClr val="FFFFFF"/>
                </a:solidFill>
              </a:rPr>
              <a:t>Jugement</a:t>
            </a:r>
          </a:p>
          <a:p>
            <a:pPr marL="990600" lvl="1" indent="-533400">
              <a:lnSpc>
                <a:spcPct val="80000"/>
              </a:lnSpc>
            </a:pPr>
            <a:r>
              <a:rPr lang="fr-FR" sz="2000" dirty="0" smtClean="0">
                <a:solidFill>
                  <a:srgbClr val="FFFFFF"/>
                </a:solidFill>
              </a:rPr>
              <a:t>Le déluge. La repentance vint trop tard. Il pleut pendant 40 jours sur une période de 150 jours. </a:t>
            </a:r>
          </a:p>
          <a:p>
            <a:pPr marL="990600" lvl="1" indent="-533400">
              <a:lnSpc>
                <a:spcPct val="80000"/>
              </a:lnSpc>
            </a:pPr>
            <a:r>
              <a:rPr lang="fr-FR" sz="2000" dirty="0" smtClean="0">
                <a:solidFill>
                  <a:srgbClr val="FFFFFF"/>
                </a:solidFill>
              </a:rPr>
              <a:t>La catastrophe continue pendant un an. </a:t>
            </a:r>
          </a:p>
          <a:p>
            <a:pPr marL="609600" indent="-609600">
              <a:lnSpc>
                <a:spcPct val="80000"/>
              </a:lnSpc>
              <a:buFont typeface="Wingdings" charset="0"/>
              <a:buAutoNum type="arabicPeriod"/>
            </a:pPr>
            <a:r>
              <a:rPr lang="fr-FR" sz="2400" b="1" dirty="0" smtClean="0">
                <a:solidFill>
                  <a:srgbClr val="FFFFFF"/>
                </a:solidFill>
              </a:rPr>
              <a:t>Régénération</a:t>
            </a:r>
          </a:p>
          <a:p>
            <a:pPr marL="990600" lvl="1" indent="-533400">
              <a:lnSpc>
                <a:spcPct val="80000"/>
              </a:lnSpc>
            </a:pPr>
            <a:r>
              <a:rPr lang="fr-FR" sz="2000" spc="-50" dirty="0" smtClean="0">
                <a:solidFill>
                  <a:srgbClr val="FFFFFF"/>
                </a:solidFill>
              </a:rPr>
              <a:t>La Terre sera régénérée afin d'être habitée par le peuple de Dieu. </a:t>
            </a:r>
          </a:p>
          <a:p>
            <a:pPr marL="990600" lvl="1" indent="-533400">
              <a:lnSpc>
                <a:spcPct val="80000"/>
              </a:lnSpc>
            </a:pPr>
            <a:r>
              <a:rPr lang="fr-FR" sz="2000" spc="-50" dirty="0" smtClean="0">
                <a:solidFill>
                  <a:srgbClr val="FFFFFF"/>
                </a:solidFill>
              </a:rPr>
              <a:t>Le Seigneur purge le monde du mal parce que cette planète sera sa nouvelle maison.</a:t>
            </a:r>
            <a:endParaRPr lang="fr-FR" sz="2000" spc="-50"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7579223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PPT18.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3314" name="Rectangle 2"/>
          <p:cNvSpPr>
            <a:spLocks noGrp="1" noRot="1" noChangeArrowheads="1"/>
          </p:cNvSpPr>
          <p:nvPr>
            <p:ph type="title"/>
          </p:nvPr>
        </p:nvSpPr>
        <p:spPr>
          <a:xfrm>
            <a:off x="457200" y="422622"/>
            <a:ext cx="8229600" cy="995016"/>
          </a:xfrm>
        </p:spPr>
        <p:txBody>
          <a:bodyPr>
            <a:noAutofit/>
          </a:bodyPr>
          <a:lstStyle/>
          <a:p>
            <a:r>
              <a:rPr lang="fr-FR" dirty="0" smtClean="0">
                <a:solidFill>
                  <a:srgbClr val="FFFFFF"/>
                </a:solidFill>
              </a:rPr>
              <a:t>Le temps : le monde religieux (Matthieu 24.5, 11)</a:t>
            </a:r>
            <a:endParaRPr lang="fr-FR" dirty="0">
              <a:solidFill>
                <a:srgbClr val="FFFFFF"/>
              </a:solidFill>
            </a:endParaRPr>
          </a:p>
        </p:txBody>
      </p:sp>
      <p:sp>
        <p:nvSpPr>
          <p:cNvPr id="13315" name="Rectangle 3"/>
          <p:cNvSpPr>
            <a:spLocks noGrp="1" noChangeArrowheads="1"/>
          </p:cNvSpPr>
          <p:nvPr>
            <p:ph type="body" sz="half" idx="3"/>
          </p:nvPr>
        </p:nvSpPr>
        <p:spPr>
          <a:xfrm>
            <a:off x="522288" y="2055583"/>
            <a:ext cx="5814147" cy="3384550"/>
          </a:xfrm>
        </p:spPr>
        <p:txBody>
          <a:bodyPr>
            <a:normAutofit/>
          </a:bodyPr>
          <a:lstStyle/>
          <a:p>
            <a:pPr>
              <a:lnSpc>
                <a:spcPct val="90000"/>
              </a:lnSpc>
            </a:pPr>
            <a:r>
              <a:rPr lang="fr-FR" sz="2500" dirty="0" smtClean="0">
                <a:solidFill>
                  <a:srgbClr val="FFFFFF"/>
                </a:solidFill>
              </a:rPr>
              <a:t>Monté du spiritualisme</a:t>
            </a:r>
          </a:p>
          <a:p>
            <a:pPr>
              <a:lnSpc>
                <a:spcPct val="90000"/>
              </a:lnSpc>
            </a:pPr>
            <a:r>
              <a:rPr lang="fr-FR" sz="2500" dirty="0" smtClean="0">
                <a:solidFill>
                  <a:srgbClr val="FFFFFF"/>
                </a:solidFill>
              </a:rPr>
              <a:t>Imposteurs</a:t>
            </a:r>
          </a:p>
          <a:p>
            <a:pPr>
              <a:lnSpc>
                <a:spcPct val="90000"/>
              </a:lnSpc>
            </a:pPr>
            <a:r>
              <a:rPr lang="fr-FR" sz="2500" dirty="0" smtClean="0">
                <a:solidFill>
                  <a:srgbClr val="FFFFFF"/>
                </a:solidFill>
              </a:rPr>
              <a:t>Faux messies</a:t>
            </a:r>
          </a:p>
          <a:p>
            <a:pPr>
              <a:lnSpc>
                <a:spcPct val="90000"/>
              </a:lnSpc>
            </a:pPr>
            <a:r>
              <a:rPr lang="fr-FR" sz="2500" dirty="0" smtClean="0">
                <a:solidFill>
                  <a:srgbClr val="FFFFFF"/>
                </a:solidFill>
              </a:rPr>
              <a:t>Faux prophètes</a:t>
            </a:r>
          </a:p>
          <a:p>
            <a:pPr>
              <a:lnSpc>
                <a:spcPct val="90000"/>
              </a:lnSpc>
            </a:pPr>
            <a:r>
              <a:rPr lang="fr-FR" sz="2500" dirty="0" smtClean="0">
                <a:solidFill>
                  <a:srgbClr val="FFFFFF"/>
                </a:solidFill>
              </a:rPr>
              <a:t>Idées étranges</a:t>
            </a:r>
          </a:p>
          <a:p>
            <a:pPr>
              <a:lnSpc>
                <a:spcPct val="90000"/>
              </a:lnSpc>
            </a:pPr>
            <a:r>
              <a:rPr lang="fr-FR" sz="2500" dirty="0" smtClean="0">
                <a:solidFill>
                  <a:srgbClr val="FFFFFF"/>
                </a:solidFill>
              </a:rPr>
              <a:t>Ingénuité religieuse parmi les gens</a:t>
            </a:r>
            <a:endParaRPr lang="fr-FR" sz="25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85475988"/>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19.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4338" name="Rectangle 2"/>
          <p:cNvSpPr>
            <a:spLocks noGrp="1" noRot="1" noChangeArrowheads="1"/>
          </p:cNvSpPr>
          <p:nvPr>
            <p:ph type="title"/>
          </p:nvPr>
        </p:nvSpPr>
        <p:spPr>
          <a:xfrm>
            <a:off x="547687" y="609600"/>
            <a:ext cx="7910513" cy="1143000"/>
          </a:xfrm>
        </p:spPr>
        <p:txBody>
          <a:bodyPr>
            <a:noAutofit/>
          </a:bodyPr>
          <a:lstStyle/>
          <a:p>
            <a:r>
              <a:rPr lang="fr-FR" dirty="0" smtClean="0">
                <a:solidFill>
                  <a:srgbClr val="FFFFFF"/>
                </a:solidFill>
              </a:rPr>
              <a:t>Le temps : politique internationale (Matthieu 24.6-7)</a:t>
            </a:r>
            <a:endParaRPr lang="fr-FR" dirty="0">
              <a:solidFill>
                <a:srgbClr val="FFFFFF"/>
              </a:solidFill>
            </a:endParaRPr>
          </a:p>
        </p:txBody>
      </p:sp>
      <p:sp>
        <p:nvSpPr>
          <p:cNvPr id="14339" name="Rectangle 3"/>
          <p:cNvSpPr>
            <a:spLocks noGrp="1" noChangeArrowheads="1"/>
          </p:cNvSpPr>
          <p:nvPr>
            <p:ph type="body" sz="half" idx="1"/>
          </p:nvPr>
        </p:nvSpPr>
        <p:spPr>
          <a:xfrm>
            <a:off x="344245" y="2067159"/>
            <a:ext cx="8304904" cy="3832225"/>
          </a:xfrm>
        </p:spPr>
        <p:txBody>
          <a:bodyPr>
            <a:normAutofit/>
          </a:bodyPr>
          <a:lstStyle/>
          <a:p>
            <a:r>
              <a:rPr lang="fr-FR" sz="2500" dirty="0" smtClean="0">
                <a:solidFill>
                  <a:srgbClr val="FFFFFF"/>
                </a:solidFill>
              </a:rPr>
              <a:t>Guerres</a:t>
            </a:r>
          </a:p>
          <a:p>
            <a:r>
              <a:rPr lang="fr-FR" sz="2500" dirty="0" smtClean="0">
                <a:solidFill>
                  <a:srgbClr val="FFFFFF"/>
                </a:solidFill>
              </a:rPr>
              <a:t>Rumeurs de guerre</a:t>
            </a:r>
          </a:p>
          <a:p>
            <a:r>
              <a:rPr lang="fr-FR" sz="2500" dirty="0" smtClean="0">
                <a:solidFill>
                  <a:srgbClr val="FFFFFF"/>
                </a:solidFill>
              </a:rPr>
              <a:t>Corruption</a:t>
            </a:r>
          </a:p>
          <a:p>
            <a:r>
              <a:rPr lang="fr-FR" sz="2500" dirty="0" smtClean="0">
                <a:solidFill>
                  <a:srgbClr val="FFFFFF"/>
                </a:solidFill>
              </a:rPr>
              <a:t>Instabilité politique</a:t>
            </a:r>
          </a:p>
          <a:p>
            <a:r>
              <a:rPr lang="fr-FR" sz="2500" dirty="0" smtClean="0">
                <a:solidFill>
                  <a:srgbClr val="FFFFFF"/>
                </a:solidFill>
              </a:rPr>
              <a:t>Désenchantement social avec le gouvernement Leadership</a:t>
            </a:r>
            <a:endParaRPr lang="fr-FR" sz="25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89753445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9" name="Imagen 8" descr="sub_titl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5381" y="3631810"/>
            <a:ext cx="4918619" cy="1127080"/>
          </a:xfrm>
          <a:prstGeom prst="rect">
            <a:avLst/>
          </a:prstGeom>
        </p:spPr>
      </p:pic>
      <p:pic>
        <p:nvPicPr>
          <p:cNvPr id="6" name="Imagen 5" descr="titl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607160"/>
            <a:ext cx="9144000" cy="2493169"/>
          </a:xfrm>
          <a:prstGeom prst="rect">
            <a:avLst/>
          </a:prstGeom>
        </p:spPr>
      </p:pic>
      <p:sp>
        <p:nvSpPr>
          <p:cNvPr id="2" name="Título 1"/>
          <p:cNvSpPr>
            <a:spLocks noGrp="1"/>
          </p:cNvSpPr>
          <p:nvPr>
            <p:ph type="ctrTitle"/>
          </p:nvPr>
        </p:nvSpPr>
        <p:spPr>
          <a:xfrm>
            <a:off x="344910" y="2154280"/>
            <a:ext cx="7196048" cy="1470025"/>
          </a:xfrm>
        </p:spPr>
        <p:txBody>
          <a:bodyPr>
            <a:noAutofit/>
          </a:bodyPr>
          <a:lstStyle/>
          <a:p>
            <a:pPr algn="r">
              <a:lnSpc>
                <a:spcPts val="4760"/>
              </a:lnSpc>
            </a:pPr>
            <a:r>
              <a:rPr lang="fr-FR" sz="4800" dirty="0" smtClean="0">
                <a:solidFill>
                  <a:schemeClr val="bg1"/>
                </a:solidFill>
              </a:rPr>
              <a:t>Quand viendra la fin </a:t>
            </a:r>
            <a:br>
              <a:rPr lang="fr-FR" sz="4800" dirty="0" smtClean="0">
                <a:solidFill>
                  <a:schemeClr val="bg1"/>
                </a:solidFill>
              </a:rPr>
            </a:br>
            <a:r>
              <a:rPr lang="fr-FR" sz="4800" dirty="0" smtClean="0">
                <a:solidFill>
                  <a:schemeClr val="bg1"/>
                </a:solidFill>
              </a:rPr>
              <a:t>du monde ?</a:t>
            </a:r>
            <a:endParaRPr lang="fr-FR" sz="4800" dirty="0">
              <a:solidFill>
                <a:schemeClr val="bg1"/>
              </a:solidFill>
            </a:endParaRPr>
          </a:p>
        </p:txBody>
      </p:sp>
      <p:sp>
        <p:nvSpPr>
          <p:cNvPr id="3" name="Subtítulo 2"/>
          <p:cNvSpPr>
            <a:spLocks noGrp="1"/>
          </p:cNvSpPr>
          <p:nvPr>
            <p:ph type="subTitle" idx="1"/>
          </p:nvPr>
        </p:nvSpPr>
        <p:spPr>
          <a:xfrm>
            <a:off x="5063886" y="3886200"/>
            <a:ext cx="4354703" cy="943212"/>
          </a:xfrm>
        </p:spPr>
        <p:txBody>
          <a:bodyPr/>
          <a:lstStyle/>
          <a:p>
            <a:pPr algn="l"/>
            <a:r>
              <a:rPr lang="fr-FR" dirty="0" smtClean="0">
                <a:solidFill>
                  <a:srgbClr val="FFFFFF"/>
                </a:solidFill>
              </a:rPr>
              <a:t>Sujet 11</a:t>
            </a:r>
            <a:endParaRPr lang="fr-FR" dirty="0">
              <a:solidFill>
                <a:srgbClr val="FFFFFF"/>
              </a:solidFill>
            </a:endParaRPr>
          </a:p>
        </p:txBody>
      </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09033" y="1387646"/>
            <a:ext cx="2332421" cy="2332421"/>
          </a:xfrm>
          <a:prstGeom prst="rect">
            <a:avLst/>
          </a:prstGeom>
        </p:spPr>
      </p:pic>
    </p:spTree>
    <p:extLst>
      <p:ext uri="{BB962C8B-B14F-4D97-AF65-F5344CB8AC3E}">
        <p14:creationId xmlns:p14="http://schemas.microsoft.com/office/powerpoint/2010/main" val="3968760022"/>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PPT2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5362" name="Rectangle 2"/>
          <p:cNvSpPr>
            <a:spLocks noGrp="1" noRot="1" noChangeArrowheads="1"/>
          </p:cNvSpPr>
          <p:nvPr>
            <p:ph type="title"/>
          </p:nvPr>
        </p:nvSpPr>
        <p:spPr>
          <a:xfrm>
            <a:off x="457200" y="495534"/>
            <a:ext cx="8229600" cy="1143000"/>
          </a:xfrm>
        </p:spPr>
        <p:txBody>
          <a:bodyPr>
            <a:noAutofit/>
          </a:bodyPr>
          <a:lstStyle/>
          <a:p>
            <a:r>
              <a:rPr lang="fr-FR" dirty="0" smtClean="0">
                <a:solidFill>
                  <a:srgbClr val="FFFFFF"/>
                </a:solidFill>
              </a:rPr>
              <a:t>Le temps : catastrophes naturelles (Matthieu 24.7)</a:t>
            </a:r>
            <a:endParaRPr lang="fr-FR" dirty="0">
              <a:solidFill>
                <a:srgbClr val="FFFFFF"/>
              </a:solidFill>
            </a:endParaRPr>
          </a:p>
        </p:txBody>
      </p:sp>
      <p:sp>
        <p:nvSpPr>
          <p:cNvPr id="15363" name="Rectangle 3"/>
          <p:cNvSpPr>
            <a:spLocks noGrp="1" noChangeArrowheads="1"/>
          </p:cNvSpPr>
          <p:nvPr>
            <p:ph type="body" sz="half" idx="1"/>
          </p:nvPr>
        </p:nvSpPr>
        <p:spPr>
          <a:xfrm>
            <a:off x="477838" y="2362200"/>
            <a:ext cx="4041775" cy="3341688"/>
          </a:xfrm>
        </p:spPr>
        <p:txBody>
          <a:bodyPr>
            <a:normAutofit/>
          </a:bodyPr>
          <a:lstStyle/>
          <a:p>
            <a:r>
              <a:rPr lang="fr-FR" sz="2500" dirty="0" smtClean="0">
                <a:solidFill>
                  <a:srgbClr val="FFFFFF"/>
                </a:solidFill>
              </a:rPr>
              <a:t>Tremblements de terre</a:t>
            </a:r>
          </a:p>
          <a:p>
            <a:r>
              <a:rPr lang="fr-FR" sz="2500" dirty="0" smtClean="0">
                <a:solidFill>
                  <a:srgbClr val="FFFFFF"/>
                </a:solidFill>
              </a:rPr>
              <a:t>Famines</a:t>
            </a:r>
          </a:p>
          <a:p>
            <a:r>
              <a:rPr lang="fr-FR" sz="2500" dirty="0" smtClean="0">
                <a:solidFill>
                  <a:srgbClr val="FFFFFF"/>
                </a:solidFill>
              </a:rPr>
              <a:t>Sécheresse</a:t>
            </a:r>
          </a:p>
          <a:p>
            <a:r>
              <a:rPr lang="fr-FR" sz="2500" dirty="0" smtClean="0">
                <a:solidFill>
                  <a:srgbClr val="FFFFFF"/>
                </a:solidFill>
              </a:rPr>
              <a:t>Inondations</a:t>
            </a:r>
          </a:p>
          <a:p>
            <a:r>
              <a:rPr lang="fr-FR" sz="2500" dirty="0" smtClean="0">
                <a:solidFill>
                  <a:srgbClr val="FFFFFF"/>
                </a:solidFill>
              </a:rPr>
              <a:t>Nouvelles maladies</a:t>
            </a:r>
            <a:endParaRPr lang="fr-FR" sz="25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461814788"/>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PPT2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6386" name="Rectangle 2"/>
          <p:cNvSpPr>
            <a:spLocks noGrp="1" noRot="1" noChangeArrowheads="1"/>
          </p:cNvSpPr>
          <p:nvPr>
            <p:ph type="title"/>
          </p:nvPr>
        </p:nvSpPr>
        <p:spPr/>
        <p:txBody>
          <a:bodyPr>
            <a:noAutofit/>
          </a:bodyPr>
          <a:lstStyle/>
          <a:p>
            <a:r>
              <a:rPr lang="fr-FR" dirty="0" smtClean="0">
                <a:solidFill>
                  <a:srgbClr val="FFFFFF"/>
                </a:solidFill>
              </a:rPr>
              <a:t>Le temps : société </a:t>
            </a:r>
            <a:br>
              <a:rPr lang="fr-FR" dirty="0" smtClean="0">
                <a:solidFill>
                  <a:srgbClr val="FFFFFF"/>
                </a:solidFill>
              </a:rPr>
            </a:br>
            <a:r>
              <a:rPr lang="fr-FR" dirty="0" smtClean="0">
                <a:solidFill>
                  <a:srgbClr val="FFFFFF"/>
                </a:solidFill>
              </a:rPr>
              <a:t>(Matthieu 24.12)</a:t>
            </a:r>
            <a:endParaRPr lang="fr-FR" dirty="0">
              <a:solidFill>
                <a:srgbClr val="FFFFFF"/>
              </a:solidFill>
            </a:endParaRPr>
          </a:p>
        </p:txBody>
      </p:sp>
      <p:sp>
        <p:nvSpPr>
          <p:cNvPr id="16387" name="Rectangle 3"/>
          <p:cNvSpPr>
            <a:spLocks noGrp="1" noChangeArrowheads="1"/>
          </p:cNvSpPr>
          <p:nvPr>
            <p:ph type="body" sz="half" idx="1"/>
          </p:nvPr>
        </p:nvSpPr>
        <p:spPr>
          <a:xfrm>
            <a:off x="477838" y="2214563"/>
            <a:ext cx="4041775" cy="3708400"/>
          </a:xfrm>
        </p:spPr>
        <p:txBody>
          <a:bodyPr>
            <a:normAutofit/>
          </a:bodyPr>
          <a:lstStyle/>
          <a:p>
            <a:r>
              <a:rPr lang="fr-FR" sz="2500" dirty="0" smtClean="0">
                <a:solidFill>
                  <a:srgbClr val="FFFFFF"/>
                </a:solidFill>
              </a:rPr>
              <a:t>Violence</a:t>
            </a:r>
          </a:p>
          <a:p>
            <a:r>
              <a:rPr lang="fr-FR" sz="2500" dirty="0" smtClean="0">
                <a:solidFill>
                  <a:srgbClr val="FFFFFF"/>
                </a:solidFill>
              </a:rPr>
              <a:t>Divorces</a:t>
            </a:r>
          </a:p>
          <a:p>
            <a:r>
              <a:rPr lang="fr-FR" sz="2500" dirty="0" smtClean="0">
                <a:solidFill>
                  <a:srgbClr val="FFFFFF"/>
                </a:solidFill>
              </a:rPr>
              <a:t>Égoïsme</a:t>
            </a:r>
          </a:p>
          <a:p>
            <a:r>
              <a:rPr lang="fr-FR" sz="2500" dirty="0" smtClean="0">
                <a:solidFill>
                  <a:srgbClr val="FFFFFF"/>
                </a:solidFill>
              </a:rPr>
              <a:t>Avarice</a:t>
            </a:r>
          </a:p>
          <a:p>
            <a:r>
              <a:rPr lang="fr-FR" sz="2500" dirty="0" smtClean="0">
                <a:solidFill>
                  <a:srgbClr val="FFFFFF"/>
                </a:solidFill>
              </a:rPr>
              <a:t>Dissolution</a:t>
            </a:r>
          </a:p>
          <a:p>
            <a:r>
              <a:rPr lang="fr-FR" sz="2500" dirty="0" smtClean="0">
                <a:solidFill>
                  <a:srgbClr val="FFFFFF"/>
                </a:solidFill>
              </a:rPr>
              <a:t>Insécurité</a:t>
            </a:r>
            <a:endParaRPr lang="fr-FR" sz="25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504108209"/>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8.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fr-FR" dirty="0" smtClean="0">
                <a:solidFill>
                  <a:srgbClr val="FFFFFF"/>
                </a:solidFill>
              </a:rPr>
              <a:t>Une société cinglée</a:t>
            </a:r>
            <a:endParaRPr lang="fr-FR" dirty="0">
              <a:solidFill>
                <a:srgbClr val="FFFFFF"/>
              </a:solidFill>
            </a:endParaRPr>
          </a:p>
        </p:txBody>
      </p:sp>
      <p:sp>
        <p:nvSpPr>
          <p:cNvPr id="3" name="Marcador de contenido 2"/>
          <p:cNvSpPr>
            <a:spLocks noGrp="1"/>
          </p:cNvSpPr>
          <p:nvPr>
            <p:ph idx="1"/>
          </p:nvPr>
        </p:nvSpPr>
        <p:spPr>
          <a:xfrm>
            <a:off x="457200" y="1600200"/>
            <a:ext cx="8229600" cy="4525963"/>
          </a:xfrm>
        </p:spPr>
        <p:txBody>
          <a:bodyPr>
            <a:normAutofit/>
          </a:bodyPr>
          <a:lstStyle/>
          <a:p>
            <a:pPr marL="0" indent="0" algn="just">
              <a:buNone/>
            </a:pPr>
            <a:r>
              <a:rPr lang="fr-FR" sz="2400" dirty="0" smtClean="0">
                <a:solidFill>
                  <a:srgbClr val="FFFFFF"/>
                </a:solidFill>
              </a:rPr>
              <a:t>« Sachant avant tout que, dans les derniers jours, il viendra des moqueurs avec leurs railleries, marchant selon leurs propres convoitises, et disant : Où est la promesse de son avènement ? Car, depuis que les pères sont morts, tout demeure comme dès le commencement de la création. » (2 Pierre 3.3-4)</a:t>
            </a:r>
            <a:endParaRPr lang="fr-FR" sz="24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8318909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PPT2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ítulo 4"/>
          <p:cNvSpPr>
            <a:spLocks noGrp="1"/>
          </p:cNvSpPr>
          <p:nvPr>
            <p:ph type="title"/>
          </p:nvPr>
        </p:nvSpPr>
        <p:spPr>
          <a:xfrm>
            <a:off x="667096" y="1659558"/>
            <a:ext cx="7772400" cy="1791876"/>
          </a:xfrm>
        </p:spPr>
        <p:txBody>
          <a:bodyPr>
            <a:noAutofit/>
          </a:bodyPr>
          <a:lstStyle/>
          <a:p>
            <a:r>
              <a:rPr lang="fr-FR" sz="4400" dirty="0" smtClean="0">
                <a:solidFill>
                  <a:srgbClr val="FFFFFF"/>
                </a:solidFill>
              </a:rPr>
              <a:t>La promesse reste d’actualité</a:t>
            </a:r>
            <a:endParaRPr lang="fr-FR" sz="44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3133622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PPT2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0418" name="Rectangle 2"/>
          <p:cNvSpPr>
            <a:spLocks noGrp="1" noRot="1" noChangeArrowheads="1"/>
          </p:cNvSpPr>
          <p:nvPr>
            <p:ph type="title"/>
          </p:nvPr>
        </p:nvSpPr>
        <p:spPr>
          <a:xfrm>
            <a:off x="526225" y="274638"/>
            <a:ext cx="8229600" cy="1143000"/>
          </a:xfrm>
        </p:spPr>
        <p:txBody>
          <a:bodyPr>
            <a:normAutofit/>
          </a:bodyPr>
          <a:lstStyle/>
          <a:p>
            <a:pPr algn="l"/>
            <a:r>
              <a:rPr lang="fr-FR" dirty="0" smtClean="0">
                <a:solidFill>
                  <a:srgbClr val="FFFFFF"/>
                </a:solidFill>
              </a:rPr>
              <a:t>Pourquoi revient Jésus ?</a:t>
            </a:r>
            <a:endParaRPr lang="fr-FR" dirty="0">
              <a:solidFill>
                <a:srgbClr val="FFFFFF"/>
              </a:solidFill>
            </a:endParaRPr>
          </a:p>
        </p:txBody>
      </p:sp>
      <p:sp>
        <p:nvSpPr>
          <p:cNvPr id="60419" name="Rectangle 3"/>
          <p:cNvSpPr>
            <a:spLocks noGrp="1" noChangeArrowheads="1"/>
          </p:cNvSpPr>
          <p:nvPr>
            <p:ph idx="1"/>
          </p:nvPr>
        </p:nvSpPr>
        <p:spPr>
          <a:xfrm>
            <a:off x="468313" y="1578547"/>
            <a:ext cx="8229600" cy="4752975"/>
          </a:xfrm>
        </p:spPr>
        <p:txBody>
          <a:bodyPr>
            <a:normAutofit/>
          </a:bodyPr>
          <a:lstStyle/>
          <a:p>
            <a:r>
              <a:rPr lang="fr-FR" sz="2400" dirty="0" smtClean="0">
                <a:solidFill>
                  <a:srgbClr val="FFFFFF"/>
                </a:solidFill>
              </a:rPr>
              <a:t>Pour accomplir sa promesse de retourner sur ce monde </a:t>
            </a:r>
          </a:p>
          <a:p>
            <a:pPr marL="0" indent="0">
              <a:buNone/>
            </a:pPr>
            <a:r>
              <a:rPr lang="fr-FR" sz="2400" dirty="0" smtClean="0">
                <a:solidFill>
                  <a:srgbClr val="FFFFFF"/>
                </a:solidFill>
              </a:rPr>
              <a:t>     (Jean 14.1-3)</a:t>
            </a:r>
          </a:p>
          <a:p>
            <a:r>
              <a:rPr lang="fr-FR" sz="2400" dirty="0" smtClean="0">
                <a:solidFill>
                  <a:srgbClr val="FFFFFF"/>
                </a:solidFill>
              </a:rPr>
              <a:t>Pour libérer son peuple de l'oppression du mal. </a:t>
            </a:r>
          </a:p>
          <a:p>
            <a:r>
              <a:rPr lang="fr-FR" sz="2400" dirty="0" smtClean="0">
                <a:solidFill>
                  <a:srgbClr val="FFFFFF"/>
                </a:solidFill>
              </a:rPr>
              <a:t>Pour réveiller ceux qui moururent croyant en lui</a:t>
            </a:r>
          </a:p>
          <a:p>
            <a:pPr marL="0" indent="0">
              <a:buNone/>
            </a:pPr>
            <a:r>
              <a:rPr lang="fr-FR" sz="2400" dirty="0" smtClean="0">
                <a:solidFill>
                  <a:srgbClr val="FFFFFF"/>
                </a:solidFill>
              </a:rPr>
              <a:t>     (1 Thessaloniciens 4.16)</a:t>
            </a:r>
          </a:p>
          <a:p>
            <a:r>
              <a:rPr lang="fr-FR" sz="2400" dirty="0" smtClean="0">
                <a:solidFill>
                  <a:srgbClr val="FFFFFF"/>
                </a:solidFill>
              </a:rPr>
              <a:t>Pour transporter son peuple au royaume des cieux. </a:t>
            </a:r>
            <a:endParaRPr lang="fr-FR" sz="24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2080072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2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7410" name="Rectangle 2"/>
          <p:cNvSpPr>
            <a:spLocks noGrp="1" noRot="1" noChangeArrowheads="1"/>
          </p:cNvSpPr>
          <p:nvPr>
            <p:ph type="title"/>
          </p:nvPr>
        </p:nvSpPr>
        <p:spPr/>
        <p:txBody>
          <a:bodyPr/>
          <a:lstStyle/>
          <a:p>
            <a:r>
              <a:rPr lang="fr-FR" dirty="0" smtClean="0">
                <a:solidFill>
                  <a:srgbClr val="FFFFFF"/>
                </a:solidFill>
              </a:rPr>
              <a:t>Personne connaît l'heure ou le jour</a:t>
            </a:r>
            <a:endParaRPr lang="fr-FR" dirty="0">
              <a:solidFill>
                <a:srgbClr val="FFFFFF"/>
              </a:solidFill>
            </a:endParaRPr>
          </a:p>
        </p:txBody>
      </p:sp>
      <p:sp>
        <p:nvSpPr>
          <p:cNvPr id="17412" name="Rectangle 4"/>
          <p:cNvSpPr>
            <a:spLocks noGrp="1" noChangeArrowheads="1"/>
          </p:cNvSpPr>
          <p:nvPr>
            <p:ph type="body" sz="half" idx="2"/>
          </p:nvPr>
        </p:nvSpPr>
        <p:spPr>
          <a:xfrm>
            <a:off x="524585" y="1747032"/>
            <a:ext cx="4307118" cy="4022725"/>
          </a:xfrm>
        </p:spPr>
        <p:txBody>
          <a:bodyPr>
            <a:normAutofit/>
          </a:bodyPr>
          <a:lstStyle/>
          <a:p>
            <a:pPr algn="just"/>
            <a:r>
              <a:rPr lang="fr-FR" sz="2500" dirty="0" smtClean="0">
                <a:solidFill>
                  <a:srgbClr val="FFFFFF"/>
                </a:solidFill>
              </a:rPr>
              <a:t>« Pour ce qui est du jour et de l'heure, personne ne le sait, ni les anges des cieux, ni le Fils, mais le Père seul. » (Matthieu 24.36)</a:t>
            </a:r>
            <a:endParaRPr lang="fr-FR" sz="2500"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4544355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2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noAutofit/>
          </a:bodyPr>
          <a:lstStyle/>
          <a:p>
            <a:r>
              <a:rPr lang="fr-FR" dirty="0" smtClean="0">
                <a:solidFill>
                  <a:srgbClr val="FFFFFF"/>
                </a:solidFill>
              </a:rPr>
              <a:t>Il viendra comme un voleur pour ceux qui ne sont pas prêts</a:t>
            </a:r>
            <a:endParaRPr lang="fr-FR" dirty="0">
              <a:solidFill>
                <a:srgbClr val="FFFFFF"/>
              </a:solidFill>
            </a:endParaRPr>
          </a:p>
        </p:txBody>
      </p:sp>
      <p:sp>
        <p:nvSpPr>
          <p:cNvPr id="3" name="Marcador de contenido 2"/>
          <p:cNvSpPr>
            <a:spLocks noGrp="1"/>
          </p:cNvSpPr>
          <p:nvPr>
            <p:ph idx="1"/>
          </p:nvPr>
        </p:nvSpPr>
        <p:spPr>
          <a:xfrm>
            <a:off x="457200" y="1931544"/>
            <a:ext cx="8229600" cy="4525963"/>
          </a:xfrm>
        </p:spPr>
        <p:txBody>
          <a:bodyPr>
            <a:normAutofit/>
          </a:bodyPr>
          <a:lstStyle/>
          <a:p>
            <a:pPr marL="0" indent="0" algn="just">
              <a:buNone/>
            </a:pPr>
            <a:r>
              <a:rPr lang="fr-FR" sz="2400" dirty="0" smtClean="0">
                <a:solidFill>
                  <a:srgbClr val="FFFFFF"/>
                </a:solidFill>
              </a:rPr>
              <a:t>« Le jour du Seigneur viendra comme un voleur; en ce jour, les cieux passeront avec fracas, les éléments embrasés se dissoudront, et la terre avec les </a:t>
            </a:r>
            <a:r>
              <a:rPr lang="fr-FR" sz="2400" dirty="0" err="1" smtClean="0">
                <a:solidFill>
                  <a:srgbClr val="FFFFFF"/>
                </a:solidFill>
              </a:rPr>
              <a:t>oeuvres</a:t>
            </a:r>
            <a:r>
              <a:rPr lang="fr-FR" sz="2400" dirty="0" smtClean="0">
                <a:solidFill>
                  <a:srgbClr val="FFFFFF"/>
                </a:solidFill>
              </a:rPr>
              <a:t> qu'elle renferme sera consumée. Puisque donc toutes ces choses doivent se dissoudre, quelles ne doivent pas être la sainteté de votre conduite et votre piété, tandis que vous attendez et hâtez l'avènement du jour de Dieu, à cause duquel les cieux enflammés se dissoudront et les éléments embrasés se fondront ! » (2 Pierre 3.10-12)</a:t>
            </a:r>
            <a:endParaRPr lang="fr-FR" sz="24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37828382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2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1442" name="Rectangle 2"/>
          <p:cNvSpPr>
            <a:spLocks noGrp="1" noRot="1" noChangeArrowheads="1"/>
          </p:cNvSpPr>
          <p:nvPr>
            <p:ph type="title"/>
          </p:nvPr>
        </p:nvSpPr>
        <p:spPr/>
        <p:txBody>
          <a:bodyPr>
            <a:noAutofit/>
          </a:bodyPr>
          <a:lstStyle/>
          <a:p>
            <a:r>
              <a:rPr lang="fr-FR" dirty="0" smtClean="0">
                <a:solidFill>
                  <a:srgbClr val="FFFFFF"/>
                </a:solidFill>
              </a:rPr>
              <a:t>Les paroles des saints à sa venue</a:t>
            </a:r>
            <a:endParaRPr lang="fr-FR" dirty="0">
              <a:solidFill>
                <a:srgbClr val="FFFFFF"/>
              </a:solidFill>
            </a:endParaRPr>
          </a:p>
        </p:txBody>
      </p:sp>
      <p:sp>
        <p:nvSpPr>
          <p:cNvPr id="61443" name="Rectangle 3"/>
          <p:cNvSpPr>
            <a:spLocks noGrp="1" noChangeArrowheads="1"/>
          </p:cNvSpPr>
          <p:nvPr>
            <p:ph type="body" sz="half" idx="2"/>
          </p:nvPr>
        </p:nvSpPr>
        <p:spPr>
          <a:xfrm>
            <a:off x="651046" y="1861461"/>
            <a:ext cx="7929959" cy="2187575"/>
          </a:xfrm>
        </p:spPr>
        <p:txBody>
          <a:bodyPr>
            <a:normAutofit/>
          </a:bodyPr>
          <a:lstStyle/>
          <a:p>
            <a:pPr marL="0" indent="0" algn="just">
              <a:buNone/>
            </a:pPr>
            <a:r>
              <a:rPr lang="fr-FR" sz="2400" dirty="0" smtClean="0">
                <a:solidFill>
                  <a:srgbClr val="FFFFFF"/>
                </a:solidFill>
              </a:rPr>
              <a:t>« Voici, c'est notre Dieu, en qui nous avons confiance, Et c'est lui qui nous sauve; C'est l'Éternel, en qui nous avons confiance; Soyons dans l'allégresse, et réjouissons-nous de son salut ! » (Ésaïe 25.9)</a:t>
            </a:r>
            <a:endParaRPr lang="fr-FR" sz="24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54065398"/>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fr-FR" dirty="0" smtClean="0">
                <a:solidFill>
                  <a:srgbClr val="FFFFFF"/>
                </a:solidFill>
              </a:rPr>
              <a:t>Sommaire</a:t>
            </a:r>
            <a:endParaRPr lang="fr-FR" dirty="0">
              <a:solidFill>
                <a:srgbClr val="FFFFFF"/>
              </a:solidFill>
            </a:endParaRPr>
          </a:p>
        </p:txBody>
      </p:sp>
      <p:sp>
        <p:nvSpPr>
          <p:cNvPr id="3" name="Marcador de contenido 2"/>
          <p:cNvSpPr>
            <a:spLocks noGrp="1"/>
          </p:cNvSpPr>
          <p:nvPr>
            <p:ph idx="1"/>
          </p:nvPr>
        </p:nvSpPr>
        <p:spPr/>
        <p:txBody>
          <a:bodyPr>
            <a:noAutofit/>
          </a:bodyPr>
          <a:lstStyle/>
          <a:p>
            <a:pPr algn="just"/>
            <a:r>
              <a:rPr lang="fr-FR" sz="2400" dirty="0" smtClean="0">
                <a:solidFill>
                  <a:srgbClr val="FFFFFF"/>
                </a:solidFill>
                <a:cs typeface="Calibri"/>
              </a:rPr>
              <a:t>L'idée de la fin du monde terrorise l'humanité. </a:t>
            </a:r>
          </a:p>
          <a:p>
            <a:pPr algn="just"/>
            <a:r>
              <a:rPr lang="fr-FR" sz="2400" dirty="0" smtClean="0">
                <a:solidFill>
                  <a:srgbClr val="FFFFFF"/>
                </a:solidFill>
                <a:cs typeface="Calibri"/>
              </a:rPr>
              <a:t>Les gens ont leurs propres manières de la confronter. </a:t>
            </a:r>
          </a:p>
          <a:p>
            <a:pPr algn="just"/>
            <a:r>
              <a:rPr lang="fr-FR" sz="2400" dirty="0" smtClean="0">
                <a:solidFill>
                  <a:srgbClr val="FFFFFF"/>
                </a:solidFill>
                <a:cs typeface="Calibri"/>
              </a:rPr>
              <a:t>La Bible dit que Jésus viendra à ce monde et établira son royaume sur cette Terre. </a:t>
            </a:r>
          </a:p>
          <a:p>
            <a:pPr algn="just"/>
            <a:r>
              <a:rPr lang="fr-FR" sz="2400" dirty="0" smtClean="0">
                <a:solidFill>
                  <a:srgbClr val="FFFFFF"/>
                </a:solidFill>
                <a:cs typeface="Calibri"/>
              </a:rPr>
              <a:t>Jésus a dit qu'avant sa venue ce monde serait un endroit perturbé et dangereux. </a:t>
            </a:r>
          </a:p>
          <a:p>
            <a:pPr algn="just"/>
            <a:r>
              <a:rPr lang="fr-FR" sz="2400" dirty="0" smtClean="0">
                <a:solidFill>
                  <a:srgbClr val="FFFFFF"/>
                </a:solidFill>
                <a:cs typeface="Calibri"/>
              </a:rPr>
              <a:t>Le temps final est similaire à l'époque à laquelle Noé prêchait sur ce monde : mécréance, immoralité, indifférence à la Parole de Dieu, etc. </a:t>
            </a:r>
          </a:p>
          <a:p>
            <a:pPr algn="just"/>
            <a:r>
              <a:rPr lang="fr-FR" sz="2400" dirty="0" smtClean="0">
                <a:solidFill>
                  <a:srgbClr val="FFFFFF"/>
                </a:solidFill>
                <a:cs typeface="Calibri"/>
              </a:rPr>
              <a:t>Jésus ne nous a pas dit le jour et l'heure de sa venue. Alors nous devons attendre son retour en étant attentifs aux signes qu'il nous a laissés. </a:t>
            </a:r>
            <a:endParaRPr lang="fr-FR" sz="2400" dirty="0">
              <a:solidFill>
                <a:srgbClr val="FFFFFF"/>
              </a:solidFill>
              <a:latin typeface="Calibri"/>
              <a:cs typeface="Calibri"/>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smtClean="0">
                <a:solidFill>
                  <a:srgbClr val="FFFFFF"/>
                </a:solidFill>
              </a:rPr>
              <a:t>Il </a:t>
            </a:r>
            <a:r>
              <a:rPr lang="fr-FR" dirty="0" err="1" smtClean="0">
                <a:solidFill>
                  <a:srgbClr val="FFFFFF"/>
                </a:solidFill>
              </a:rPr>
              <a:t>ya</a:t>
            </a:r>
            <a:r>
              <a:rPr lang="fr-FR" dirty="0" smtClean="0">
                <a:solidFill>
                  <a:srgbClr val="FFFFFF"/>
                </a:solidFill>
              </a:rPr>
              <a:t> des réponses !</a:t>
            </a:r>
            <a:endParaRPr lang="fr-FR" dirty="0">
              <a:solidFill>
                <a:srgbClr val="FFFFFF"/>
              </a:solidFill>
            </a:endParaRPr>
          </a:p>
        </p:txBody>
      </p:sp>
    </p:spTree>
    <p:extLst>
      <p:ext uri="{BB962C8B-B14F-4D97-AF65-F5344CB8AC3E}">
        <p14:creationId xmlns:p14="http://schemas.microsoft.com/office/powerpoint/2010/main" val="6106036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descr="PPT29.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normAutofit/>
          </a:bodyPr>
          <a:lstStyle/>
          <a:p>
            <a:r>
              <a:rPr lang="fr-FR" dirty="0" smtClean="0">
                <a:solidFill>
                  <a:srgbClr val="FFFFFF"/>
                </a:solidFill>
              </a:rPr>
              <a:t>Le témoignage de C. S. Lewis</a:t>
            </a:r>
            <a:endParaRPr lang="fr-FR" dirty="0">
              <a:solidFill>
                <a:srgbClr val="FFFFFF"/>
              </a:solidFill>
            </a:endParaRPr>
          </a:p>
        </p:txBody>
      </p:sp>
      <p:sp>
        <p:nvSpPr>
          <p:cNvPr id="3" name="Marcador de contenido 2"/>
          <p:cNvSpPr>
            <a:spLocks noGrp="1"/>
          </p:cNvSpPr>
          <p:nvPr>
            <p:ph sz="half" idx="1"/>
          </p:nvPr>
        </p:nvSpPr>
        <p:spPr>
          <a:xfrm>
            <a:off x="360564" y="1600200"/>
            <a:ext cx="5599172" cy="4525963"/>
          </a:xfrm>
        </p:spPr>
        <p:txBody>
          <a:bodyPr>
            <a:normAutofit/>
          </a:bodyPr>
          <a:lstStyle/>
          <a:p>
            <a:r>
              <a:rPr lang="fr-FR" sz="2400" dirty="0" smtClean="0">
                <a:solidFill>
                  <a:srgbClr val="FFFFFF"/>
                </a:solidFill>
              </a:rPr>
              <a:t>Il était un romancier, poète, académicien, critique littéraire, essayiste, théologien laïc et conférencier. </a:t>
            </a:r>
          </a:p>
          <a:p>
            <a:r>
              <a:rPr lang="fr-FR" sz="2400" dirty="0" smtClean="0">
                <a:solidFill>
                  <a:srgbClr val="FFFFFF"/>
                </a:solidFill>
              </a:rPr>
              <a:t>Il abandonna sa foi pendant son adolescence et devint athée. </a:t>
            </a:r>
          </a:p>
          <a:p>
            <a:r>
              <a:rPr lang="fr-FR" sz="2400" dirty="0" smtClean="0">
                <a:solidFill>
                  <a:srgbClr val="FFFFFF"/>
                </a:solidFill>
              </a:rPr>
              <a:t>Lewis retourna à la foi à l'âge de 32 ans. </a:t>
            </a:r>
            <a:endParaRPr lang="fr-FR" sz="2400" dirty="0" smtClean="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40841005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normAutofit/>
          </a:bodyPr>
          <a:lstStyle/>
          <a:p>
            <a:r>
              <a:rPr lang="fr-FR" dirty="0" smtClean="0">
                <a:solidFill>
                  <a:schemeClr val="bg1"/>
                </a:solidFill>
              </a:rPr>
              <a:t>En attendant la fin du monde</a:t>
            </a:r>
            <a:endParaRPr lang="fr-FR" dirty="0">
              <a:solidFill>
                <a:schemeClr val="bg1"/>
              </a:solidFill>
            </a:endParaRPr>
          </a:p>
        </p:txBody>
      </p:sp>
      <p:sp>
        <p:nvSpPr>
          <p:cNvPr id="4" name="Marcador de texto 3"/>
          <p:cNvSpPr>
            <a:spLocks noGrp="1"/>
          </p:cNvSpPr>
          <p:nvPr>
            <p:ph sz="half" idx="2"/>
          </p:nvPr>
        </p:nvSpPr>
        <p:spPr>
          <a:xfrm>
            <a:off x="498614" y="1600200"/>
            <a:ext cx="5644552" cy="4525963"/>
          </a:xfrm>
        </p:spPr>
        <p:txBody>
          <a:bodyPr>
            <a:noAutofit/>
          </a:bodyPr>
          <a:lstStyle/>
          <a:p>
            <a:pPr algn="just"/>
            <a:r>
              <a:rPr lang="fr-FR" sz="2400" dirty="0" smtClean="0">
                <a:solidFill>
                  <a:schemeClr val="bg1"/>
                </a:solidFill>
              </a:rPr>
              <a:t>L’écrivain belge Patrick </a:t>
            </a:r>
            <a:r>
              <a:rPr lang="fr-FR" sz="2400" dirty="0" err="1" smtClean="0">
                <a:solidFill>
                  <a:schemeClr val="bg1"/>
                </a:solidFill>
              </a:rPr>
              <a:t>Geryl</a:t>
            </a:r>
            <a:r>
              <a:rPr lang="fr-FR" sz="2400" dirty="0" smtClean="0">
                <a:solidFill>
                  <a:schemeClr val="bg1"/>
                </a:solidFill>
              </a:rPr>
              <a:t> a construit un bunker dans les montagnes de la Sierra Nevada, au sud de l’Espagne, dans lequel il pensait se cacher du cataclysme qui, selon lui, détruirait la planète le 21 décembre 2012. </a:t>
            </a:r>
          </a:p>
          <a:p>
            <a:pPr algn="just"/>
            <a:r>
              <a:rPr lang="fr-FR" sz="2400" dirty="0" smtClean="0">
                <a:solidFill>
                  <a:schemeClr val="bg1"/>
                </a:solidFill>
              </a:rPr>
              <a:t>« Nous cherchions un endroit situé à environ 2.000 mètres d’altitude, explique-t-il. Lui et son groupe entendent y faire venir 5.000 personnes pour les mettre à l’abri des horreurs de l’Apocalypse. »</a:t>
            </a:r>
            <a:endParaRPr lang="fr-FR" sz="2400" spc="30" dirty="0" smtClean="0">
              <a:solidFill>
                <a:schemeClr val="bg1"/>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9565454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29.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normAutofit/>
          </a:bodyPr>
          <a:lstStyle/>
          <a:p>
            <a:r>
              <a:rPr lang="fr-FR" dirty="0" smtClean="0">
                <a:solidFill>
                  <a:srgbClr val="FFFFFF"/>
                </a:solidFill>
              </a:rPr>
              <a:t>Le témoignage de C. S. Lewis</a:t>
            </a:r>
            <a:endParaRPr lang="fr-FR" dirty="0">
              <a:solidFill>
                <a:srgbClr val="FFFFFF"/>
              </a:solidFill>
            </a:endParaRPr>
          </a:p>
        </p:txBody>
      </p:sp>
      <p:sp>
        <p:nvSpPr>
          <p:cNvPr id="3" name="Marcador de contenido 2"/>
          <p:cNvSpPr>
            <a:spLocks noGrp="1"/>
          </p:cNvSpPr>
          <p:nvPr>
            <p:ph idx="1"/>
          </p:nvPr>
        </p:nvSpPr>
        <p:spPr>
          <a:xfrm>
            <a:off x="360565" y="1600200"/>
            <a:ext cx="5330230" cy="4876800"/>
          </a:xfrm>
        </p:spPr>
        <p:txBody>
          <a:bodyPr>
            <a:normAutofit/>
          </a:bodyPr>
          <a:lstStyle/>
          <a:p>
            <a:pPr algn="just"/>
            <a:r>
              <a:rPr lang="fr-FR" sz="2400" dirty="0" smtClean="0">
                <a:solidFill>
                  <a:srgbClr val="FFFFFF"/>
                </a:solidFill>
              </a:rPr>
              <a:t>Sa foi eu un impact profond sur son </a:t>
            </a:r>
            <a:r>
              <a:rPr lang="fr-FR" sz="2400" dirty="0" err="1" smtClean="0">
                <a:solidFill>
                  <a:srgbClr val="FFFFFF"/>
                </a:solidFill>
              </a:rPr>
              <a:t>oeuvre</a:t>
            </a:r>
            <a:r>
              <a:rPr lang="fr-FR" sz="2400" dirty="0" smtClean="0">
                <a:solidFill>
                  <a:srgbClr val="FFFFFF"/>
                </a:solidFill>
              </a:rPr>
              <a:t>. Ses émissions radiophonique en temps de guerre sur le sujet du christianisme lui apportèrent une grande reconnaissance. </a:t>
            </a:r>
          </a:p>
          <a:p>
            <a:pPr algn="just"/>
            <a:r>
              <a:rPr lang="fr-FR" sz="2400" dirty="0" smtClean="0">
                <a:solidFill>
                  <a:srgbClr val="FFFFFF"/>
                </a:solidFill>
              </a:rPr>
              <a:t>Au sujet de comment l'homme perdu percevra la deuxième venue du Seigneur, il écrivit : « Lorsque le Christ retournera, combien terrible de savoir que tout ceci était vrai et qu'il est trop tard pour faire quelque chose. » </a:t>
            </a:r>
            <a:endParaRPr lang="fr-FR" sz="2400" dirty="0" smtClean="0">
              <a:solidFill>
                <a:srgbClr val="FFFFFF"/>
              </a:solidFill>
            </a:endParaRPr>
          </a:p>
        </p:txBody>
      </p:sp>
      <p:sp>
        <p:nvSpPr>
          <p:cNvPr id="8"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1208939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descr="PPT2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1" name="Imagen 10" descr="titl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807"/>
            <a:ext cx="9144000" cy="1710647"/>
          </a:xfrm>
          <a:prstGeom prst="rect">
            <a:avLst/>
          </a:prstGeom>
        </p:spPr>
      </p:pic>
      <p:sp>
        <p:nvSpPr>
          <p:cNvPr id="12" name="Título 1"/>
          <p:cNvSpPr>
            <a:spLocks noGrp="1"/>
          </p:cNvSpPr>
          <p:nvPr>
            <p:ph type="title"/>
          </p:nvPr>
        </p:nvSpPr>
        <p:spPr>
          <a:xfrm>
            <a:off x="457200" y="274638"/>
            <a:ext cx="8229600" cy="1143000"/>
          </a:xfrm>
        </p:spPr>
        <p:txBody>
          <a:bodyPr/>
          <a:lstStyle/>
          <a:p>
            <a:r>
              <a:rPr lang="fr-FR" dirty="0" smtClean="0">
                <a:solidFill>
                  <a:srgbClr val="FFFFFF"/>
                </a:solidFill>
              </a:rPr>
              <a:t>Ma décision</a:t>
            </a:r>
            <a:endParaRPr lang="fr-FR" dirty="0">
              <a:solidFill>
                <a:srgbClr val="FFFFFF"/>
              </a:solidFill>
            </a:endParaRPr>
          </a:p>
        </p:txBody>
      </p:sp>
      <p:sp>
        <p:nvSpPr>
          <p:cNvPr id="4" name="Marcador de contenido 3"/>
          <p:cNvSpPr>
            <a:spLocks noGrp="1"/>
          </p:cNvSpPr>
          <p:nvPr>
            <p:ph sz="half" idx="2"/>
          </p:nvPr>
        </p:nvSpPr>
        <p:spPr>
          <a:xfrm>
            <a:off x="2101090" y="1835784"/>
            <a:ext cx="4820243" cy="3298005"/>
          </a:xfrm>
        </p:spPr>
        <p:txBody>
          <a:bodyPr>
            <a:normAutofit/>
          </a:bodyPr>
          <a:lstStyle/>
          <a:p>
            <a:pPr algn="just"/>
            <a:r>
              <a:rPr lang="fr-FR" sz="2400" dirty="0" smtClean="0">
                <a:solidFill>
                  <a:srgbClr val="FFFFFF"/>
                </a:solidFill>
              </a:rPr>
              <a:t>Jésus dit : « Et voici, je viens bientôt. -Heureux celui qui garde les paroles de la prophétie de ce livre ! » (Apocalypse 22 : 7)</a:t>
            </a:r>
          </a:p>
          <a:p>
            <a:pPr algn="just"/>
            <a:endParaRPr lang="fr-FR" sz="2400" dirty="0" smtClean="0">
              <a:solidFill>
                <a:srgbClr val="FFFFFF"/>
              </a:solidFill>
            </a:endParaRPr>
          </a:p>
          <a:p>
            <a:pPr algn="just"/>
            <a:r>
              <a:rPr lang="fr-FR" sz="2400" dirty="0" smtClean="0">
                <a:solidFill>
                  <a:srgbClr val="FFFFFF"/>
                </a:solidFill>
              </a:rPr>
              <a:t>Êtes-vous prêt à accepter la promesse que Jésus vous fait ?</a:t>
            </a:r>
            <a:endParaRPr lang="fr-FR" sz="2400" dirty="0" smtClean="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4171712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sz="half" idx="1"/>
          </p:nvPr>
        </p:nvSpPr>
        <p:spPr>
          <a:xfrm>
            <a:off x="457200" y="3505200"/>
            <a:ext cx="8229600" cy="2886456"/>
          </a:xfrm>
        </p:spPr>
        <p:txBody>
          <a:bodyPr>
            <a:normAutofit/>
          </a:bodyPr>
          <a:lstStyle/>
          <a:p>
            <a:r>
              <a:rPr lang="fr-FR" dirty="0" smtClean="0">
                <a:solidFill>
                  <a:srgbClr val="FFFFFF"/>
                </a:solidFill>
              </a:rPr>
              <a:t>Un nouveau foyer</a:t>
            </a:r>
          </a:p>
          <a:p>
            <a:r>
              <a:rPr lang="fr-FR" dirty="0" smtClean="0">
                <a:solidFill>
                  <a:srgbClr val="FFFFFF"/>
                </a:solidFill>
              </a:rPr>
              <a:t>Un futur peu prometteur</a:t>
            </a:r>
          </a:p>
          <a:p>
            <a:r>
              <a:rPr lang="fr-FR" dirty="0" smtClean="0">
                <a:solidFill>
                  <a:srgbClr val="FFFFFF"/>
                </a:solidFill>
              </a:rPr>
              <a:t>Une période de rénovation </a:t>
            </a:r>
          </a:p>
          <a:p>
            <a:r>
              <a:rPr lang="fr-FR" dirty="0" smtClean="0">
                <a:solidFill>
                  <a:srgbClr val="FFFFFF"/>
                </a:solidFill>
              </a:rPr>
              <a:t>Une réalité au delà de toute imagination </a:t>
            </a:r>
          </a:p>
          <a:p>
            <a:r>
              <a:rPr lang="fr-FR" dirty="0" smtClean="0">
                <a:solidFill>
                  <a:srgbClr val="FFFFFF"/>
                </a:solidFill>
              </a:rPr>
              <a:t>Une bienheureuse espérance</a:t>
            </a:r>
            <a:endParaRPr lang="fr-FR" dirty="0" smtClean="0">
              <a:solidFill>
                <a:srgbClr val="FFFFFF"/>
              </a:solidFill>
            </a:endParaRPr>
          </a:p>
        </p:txBody>
      </p:sp>
      <p:pic>
        <p:nvPicPr>
          <p:cNvPr id="7" name="Imagen 6" descr="titl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77356"/>
            <a:ext cx="9144000" cy="2525939"/>
          </a:xfrm>
          <a:prstGeom prst="rect">
            <a:avLst/>
          </a:prstGeom>
        </p:spPr>
      </p:pic>
      <p:sp>
        <p:nvSpPr>
          <p:cNvPr id="8" name="Título 1"/>
          <p:cNvSpPr>
            <a:spLocks noGrp="1"/>
          </p:cNvSpPr>
          <p:nvPr>
            <p:ph type="title"/>
          </p:nvPr>
        </p:nvSpPr>
        <p:spPr>
          <a:xfrm>
            <a:off x="457200" y="340116"/>
            <a:ext cx="8229600" cy="1295400"/>
          </a:xfrm>
        </p:spPr>
        <p:txBody>
          <a:bodyPr>
            <a:normAutofit/>
          </a:bodyPr>
          <a:lstStyle/>
          <a:p>
            <a:r>
              <a:rPr lang="fr-FR" dirty="0" smtClean="0">
                <a:solidFill>
                  <a:srgbClr val="FFFFFF"/>
                </a:solidFill>
              </a:rPr>
              <a:t>Le sujet suivant :</a:t>
            </a:r>
            <a:endParaRPr lang="fr-FR" sz="2200" dirty="0">
              <a:solidFill>
                <a:srgbClr val="FFFFFF"/>
              </a:solidFill>
            </a:endParaRPr>
          </a:p>
        </p:txBody>
      </p:sp>
      <p:sp>
        <p:nvSpPr>
          <p:cNvPr id="9" name="Título 1"/>
          <p:cNvSpPr txBox="1">
            <a:spLocks/>
          </p:cNvSpPr>
          <p:nvPr/>
        </p:nvSpPr>
        <p:spPr>
          <a:xfrm>
            <a:off x="685800" y="1664768"/>
            <a:ext cx="7848600" cy="133032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pPr algn="ctr"/>
            <a:r>
              <a:rPr lang="en-US" dirty="0">
                <a:solidFill>
                  <a:srgbClr val="FFFFFF"/>
                </a:solidFill>
              </a:rPr>
              <a:t>Y AURA-T-IL UNE NOUVELLE TERRE ?</a:t>
            </a: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2663" y="3036065"/>
            <a:ext cx="3211418" cy="3211418"/>
          </a:xfrm>
          <a:prstGeom prst="rect">
            <a:avLst/>
          </a:prstGeom>
        </p:spPr>
      </p:pic>
      <p:sp>
        <p:nvSpPr>
          <p:cNvPr id="13"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8742963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fr-FR" dirty="0" smtClean="0">
                <a:solidFill>
                  <a:srgbClr val="FFFFFF"/>
                </a:solidFill>
              </a:rPr>
              <a:t>En attendant la fin du monde</a:t>
            </a:r>
            <a:endParaRPr lang="fr-FR" dirty="0">
              <a:solidFill>
                <a:srgbClr val="FFFFFF"/>
              </a:solidFill>
            </a:endParaRPr>
          </a:p>
        </p:txBody>
      </p:sp>
      <p:sp>
        <p:nvSpPr>
          <p:cNvPr id="4" name="Marcador de texto 3"/>
          <p:cNvSpPr>
            <a:spLocks noGrp="1"/>
          </p:cNvSpPr>
          <p:nvPr>
            <p:ph idx="1"/>
          </p:nvPr>
        </p:nvSpPr>
        <p:spPr/>
        <p:txBody>
          <a:bodyPr>
            <a:noAutofit/>
          </a:bodyPr>
          <a:lstStyle/>
          <a:p>
            <a:r>
              <a:rPr lang="fr-FR" sz="2400" dirty="0" smtClean="0">
                <a:solidFill>
                  <a:srgbClr val="FFFFFF"/>
                </a:solidFill>
              </a:rPr>
              <a:t>Décembre 2012 comme mois de la fin du monde fut un thème récurrent grâce à certaines découvertes « prophétiques ». </a:t>
            </a:r>
          </a:p>
          <a:p>
            <a:r>
              <a:rPr lang="fr-FR" sz="2400" dirty="0" smtClean="0">
                <a:solidFill>
                  <a:srgbClr val="FFFFFF"/>
                </a:solidFill>
              </a:rPr>
              <a:t>D’abord surgit la théorie affirmant que la Terre serait détruite en 2012 par l’impact de la planète </a:t>
            </a:r>
            <a:r>
              <a:rPr lang="fr-FR" sz="2400" dirty="0" err="1" smtClean="0">
                <a:solidFill>
                  <a:srgbClr val="FFFFFF"/>
                </a:solidFill>
              </a:rPr>
              <a:t>Nibiru</a:t>
            </a:r>
            <a:r>
              <a:rPr lang="fr-FR" sz="2400" dirty="0" smtClean="0">
                <a:solidFill>
                  <a:srgbClr val="FFFFFF"/>
                </a:solidFill>
              </a:rPr>
              <a:t>. </a:t>
            </a:r>
          </a:p>
          <a:p>
            <a:r>
              <a:rPr lang="fr-FR" sz="2400" dirty="0" smtClean="0">
                <a:solidFill>
                  <a:srgbClr val="FFFFFF"/>
                </a:solidFill>
              </a:rPr>
              <a:t> Ensuite, on commença à parler du calendrier maya, qui prendrait apparemment fi n le 21 décembre de la même année. </a:t>
            </a:r>
            <a:endParaRPr lang="fr-FR" sz="2400" dirty="0" smtClean="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5006608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fr-FR" dirty="0">
                <a:solidFill>
                  <a:srgbClr val="FFFFFF"/>
                </a:solidFill>
              </a:rPr>
              <a:t>Un monde dérangé</a:t>
            </a:r>
            <a:endParaRPr lang="fr-FR" dirty="0">
              <a:solidFill>
                <a:srgbClr val="FFFFFF"/>
              </a:solidFill>
            </a:endParaRPr>
          </a:p>
        </p:txBody>
      </p:sp>
      <p:sp>
        <p:nvSpPr>
          <p:cNvPr id="4" name="Marcador de texto 3"/>
          <p:cNvSpPr>
            <a:spLocks noGrp="1"/>
          </p:cNvSpPr>
          <p:nvPr>
            <p:ph idx="1"/>
          </p:nvPr>
        </p:nvSpPr>
        <p:spPr>
          <a:xfrm>
            <a:off x="513644" y="1600200"/>
            <a:ext cx="7896578" cy="4525963"/>
          </a:xfrm>
        </p:spPr>
        <p:txBody>
          <a:bodyPr>
            <a:noAutofit/>
          </a:bodyPr>
          <a:lstStyle/>
          <a:p>
            <a:pPr algn="just"/>
            <a:r>
              <a:rPr lang="fr-FR" sz="2400" dirty="0" smtClean="0">
                <a:solidFill>
                  <a:srgbClr val="FFFFFF"/>
                </a:solidFill>
              </a:rPr>
              <a:t>Plus tard apparurent les interprètes de Nostradamus, et ensuite, les « spécialistes » en prévisions géologiques et astronomiques préparèrent une liste de catastrophes telles que l’inversion du champ géomagnétique, le changement de l’axe terrestre, une tempête solaire dévastatrice et un supposé alignement planétaire dans lequel notre monde resterait au centre de la Voie lactée. Tout cela pour décembre 2012. </a:t>
            </a:r>
          </a:p>
          <a:p>
            <a:pPr algn="just"/>
            <a:r>
              <a:rPr lang="fr-FR" sz="2400" dirty="0" smtClean="0">
                <a:solidFill>
                  <a:srgbClr val="FFFFFF"/>
                </a:solidFill>
              </a:rPr>
              <a:t>Mais décembre 2012 appartient déjà à l’histoire et le monde continue à tourner avec ses luttes quotidiennes.</a:t>
            </a:r>
            <a:endParaRPr lang="fr-FR" sz="2400"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1710632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descr="PPT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676438" y="274638"/>
            <a:ext cx="8010361" cy="1143000"/>
          </a:xfrm>
        </p:spPr>
        <p:txBody>
          <a:bodyPr/>
          <a:lstStyle/>
          <a:p>
            <a:pPr algn="l"/>
            <a:r>
              <a:rPr lang="fr-FR" dirty="0" smtClean="0">
                <a:solidFill>
                  <a:srgbClr val="FFFFFF"/>
                </a:solidFill>
              </a:rPr>
              <a:t>Une pensée récurrente</a:t>
            </a:r>
            <a:endParaRPr lang="fr-FR" dirty="0">
              <a:solidFill>
                <a:srgbClr val="FFFFFF"/>
              </a:solidFill>
            </a:endParaRPr>
          </a:p>
        </p:txBody>
      </p:sp>
      <p:sp>
        <p:nvSpPr>
          <p:cNvPr id="3" name="Marcador de contenido 2"/>
          <p:cNvSpPr>
            <a:spLocks noGrp="1"/>
          </p:cNvSpPr>
          <p:nvPr>
            <p:ph sz="half" idx="1"/>
          </p:nvPr>
        </p:nvSpPr>
        <p:spPr>
          <a:xfrm>
            <a:off x="457200" y="1600200"/>
            <a:ext cx="5459506" cy="4525963"/>
          </a:xfrm>
        </p:spPr>
        <p:txBody>
          <a:bodyPr>
            <a:normAutofit/>
          </a:bodyPr>
          <a:lstStyle/>
          <a:p>
            <a:pPr algn="just"/>
            <a:r>
              <a:rPr lang="fr-FR" sz="2400" dirty="0" smtClean="0">
                <a:solidFill>
                  <a:srgbClr val="FFFFFF"/>
                </a:solidFill>
              </a:rPr>
              <a:t>La fin du monde est une idée qui terrorise l’humanité. </a:t>
            </a:r>
          </a:p>
          <a:p>
            <a:pPr algn="just"/>
            <a:r>
              <a:rPr lang="fr-FR" sz="2400" dirty="0" smtClean="0">
                <a:solidFill>
                  <a:srgbClr val="FFFFFF"/>
                </a:solidFill>
              </a:rPr>
              <a:t>Chaque être humain a sa propre</a:t>
            </a:r>
            <a:br>
              <a:rPr lang="fr-FR" sz="2400" dirty="0" smtClean="0">
                <a:solidFill>
                  <a:srgbClr val="FFFFFF"/>
                </a:solidFill>
              </a:rPr>
            </a:br>
            <a:r>
              <a:rPr lang="fr-FR" sz="2400" dirty="0" smtClean="0">
                <a:solidFill>
                  <a:srgbClr val="FFFFFF"/>
                </a:solidFill>
              </a:rPr>
              <a:t>manière d’affronter les choses.</a:t>
            </a:r>
          </a:p>
          <a:p>
            <a:pPr algn="just"/>
            <a:r>
              <a:rPr lang="fr-FR" sz="2400" dirty="0" smtClean="0">
                <a:solidFill>
                  <a:srgbClr val="FFFFFF"/>
                </a:solidFill>
              </a:rPr>
              <a:t>Certains en rient ou demeurent indifférents, d’autres se désespèrent, d’autres encore, comme l’écrivain</a:t>
            </a:r>
            <a:br>
              <a:rPr lang="fr-FR" sz="2400" dirty="0" smtClean="0">
                <a:solidFill>
                  <a:srgbClr val="FFFFFF"/>
                </a:solidFill>
              </a:rPr>
            </a:br>
            <a:r>
              <a:rPr lang="fr-FR" sz="2400" dirty="0" smtClean="0">
                <a:solidFill>
                  <a:srgbClr val="FFFFFF"/>
                </a:solidFill>
              </a:rPr>
              <a:t>belge, s’ingénient à préparer un endroit où échapper au cataclysme final.</a:t>
            </a:r>
            <a:endParaRPr lang="fr-FR" sz="24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2693118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r>
              <a:rPr lang="fr-FR" dirty="0" smtClean="0">
                <a:solidFill>
                  <a:srgbClr val="FFFFFF"/>
                </a:solidFill>
              </a:rPr>
              <a:t>Quelques films sur la fin du monde</a:t>
            </a:r>
            <a:endParaRPr lang="fr-FR" dirty="0">
              <a:solidFill>
                <a:srgbClr val="FFFFFF"/>
              </a:solidFill>
            </a:endParaRPr>
          </a:p>
        </p:txBody>
      </p:sp>
      <p:sp>
        <p:nvSpPr>
          <p:cNvPr id="4" name="Marcador de texto 3"/>
          <p:cNvSpPr>
            <a:spLocks noGrp="1"/>
          </p:cNvSpPr>
          <p:nvPr>
            <p:ph idx="1"/>
          </p:nvPr>
        </p:nvSpPr>
        <p:spPr>
          <a:xfrm>
            <a:off x="236320" y="1710648"/>
            <a:ext cx="4443528" cy="4525963"/>
          </a:xfrm>
        </p:spPr>
        <p:txBody>
          <a:bodyPr>
            <a:normAutofit/>
          </a:bodyPr>
          <a:lstStyle/>
          <a:p>
            <a:r>
              <a:rPr lang="fr-FR" sz="2400" dirty="0" smtClean="0">
                <a:solidFill>
                  <a:srgbClr val="FFFFFF"/>
                </a:solidFill>
              </a:rPr>
              <a:t>Le Jour d'après (1983) </a:t>
            </a:r>
          </a:p>
          <a:p>
            <a:r>
              <a:rPr lang="fr-FR" sz="2400" dirty="0" smtClean="0">
                <a:solidFill>
                  <a:srgbClr val="FFFFFF"/>
                </a:solidFill>
              </a:rPr>
              <a:t>Appel d'urgence (1988) </a:t>
            </a:r>
          </a:p>
          <a:p>
            <a:r>
              <a:rPr lang="fr-FR" sz="2400" dirty="0" smtClean="0">
                <a:solidFill>
                  <a:srgbClr val="FFFFFF"/>
                </a:solidFill>
              </a:rPr>
              <a:t>The </a:t>
            </a:r>
            <a:r>
              <a:rPr lang="fr-FR" sz="2400" dirty="0" err="1" smtClean="0">
                <a:solidFill>
                  <a:srgbClr val="FFFFFF"/>
                </a:solidFill>
              </a:rPr>
              <a:t>Rapture</a:t>
            </a:r>
            <a:r>
              <a:rPr lang="fr-FR" sz="2400" dirty="0" smtClean="0">
                <a:solidFill>
                  <a:srgbClr val="FFFFFF"/>
                </a:solidFill>
              </a:rPr>
              <a:t> (1992) </a:t>
            </a:r>
          </a:p>
          <a:p>
            <a:r>
              <a:rPr lang="fr-FR" sz="2400" dirty="0" smtClean="0">
                <a:solidFill>
                  <a:srgbClr val="FFFFFF"/>
                </a:solidFill>
              </a:rPr>
              <a:t>Le Temps du loup (2003) </a:t>
            </a:r>
          </a:p>
          <a:p>
            <a:r>
              <a:rPr lang="fr-FR" sz="2400" dirty="0" smtClean="0">
                <a:solidFill>
                  <a:srgbClr val="FFFFFF"/>
                </a:solidFill>
              </a:rPr>
              <a:t>Le Jour d'après (2004)</a:t>
            </a:r>
          </a:p>
          <a:p>
            <a:r>
              <a:rPr lang="fr-FR" sz="2400" dirty="0" smtClean="0">
                <a:solidFill>
                  <a:srgbClr val="FFFFFF"/>
                </a:solidFill>
              </a:rPr>
              <a:t>La Guerre des Mondes (2005)</a:t>
            </a:r>
          </a:p>
          <a:p>
            <a:r>
              <a:rPr lang="fr-FR" sz="2400" dirty="0" smtClean="0">
                <a:solidFill>
                  <a:srgbClr val="FFFFFF"/>
                </a:solidFill>
              </a:rPr>
              <a:t>Je suis une légende (2007)</a:t>
            </a:r>
          </a:p>
          <a:p>
            <a:r>
              <a:rPr lang="fr-FR" sz="2400" dirty="0" smtClean="0">
                <a:solidFill>
                  <a:srgbClr val="FFFFFF"/>
                </a:solidFill>
              </a:rPr>
              <a:t>Invasion (2007)</a:t>
            </a:r>
          </a:p>
          <a:p>
            <a:r>
              <a:rPr lang="fr-FR" sz="2400" dirty="0" smtClean="0">
                <a:solidFill>
                  <a:srgbClr val="FFFFFF"/>
                </a:solidFill>
              </a:rPr>
              <a:t>Fish Story (2009) </a:t>
            </a:r>
          </a:p>
          <a:p>
            <a:r>
              <a:rPr lang="fr-FR" sz="2400" dirty="0" smtClean="0">
                <a:solidFill>
                  <a:srgbClr val="FFFFFF"/>
                </a:solidFill>
              </a:rPr>
              <a:t>2012 (2009)</a:t>
            </a:r>
            <a:endParaRPr lang="fr-FR" sz="2400" dirty="0" smtClean="0">
              <a:solidFill>
                <a:srgbClr val="FFFFFF"/>
              </a:solidFill>
            </a:endParaRPr>
          </a:p>
        </p:txBody>
      </p:sp>
      <p:sp>
        <p:nvSpPr>
          <p:cNvPr id="3" name="Marcador de contenido 2"/>
          <p:cNvSpPr>
            <a:spLocks noGrp="1"/>
          </p:cNvSpPr>
          <p:nvPr>
            <p:ph sz="half" idx="4294967295"/>
          </p:nvPr>
        </p:nvSpPr>
        <p:spPr>
          <a:xfrm>
            <a:off x="4884520" y="1687031"/>
            <a:ext cx="4038600" cy="4718050"/>
          </a:xfrm>
        </p:spPr>
        <p:txBody>
          <a:bodyPr>
            <a:normAutofit/>
          </a:bodyPr>
          <a:lstStyle/>
          <a:p>
            <a:r>
              <a:rPr lang="fr-FR" sz="2400" dirty="0" err="1" smtClean="0">
                <a:solidFill>
                  <a:srgbClr val="FFFFFF"/>
                </a:solidFill>
              </a:rPr>
              <a:t>Take</a:t>
            </a:r>
            <a:r>
              <a:rPr lang="fr-FR" sz="2400" dirty="0" smtClean="0">
                <a:solidFill>
                  <a:srgbClr val="FFFFFF"/>
                </a:solidFill>
              </a:rPr>
              <a:t> </a:t>
            </a:r>
            <a:r>
              <a:rPr lang="fr-FR" sz="2400" dirty="0" err="1" smtClean="0">
                <a:solidFill>
                  <a:srgbClr val="FFFFFF"/>
                </a:solidFill>
              </a:rPr>
              <a:t>Shelter</a:t>
            </a:r>
            <a:r>
              <a:rPr lang="fr-FR" sz="2400" dirty="0" smtClean="0">
                <a:solidFill>
                  <a:srgbClr val="FFFFFF"/>
                </a:solidFill>
              </a:rPr>
              <a:t> (2011) </a:t>
            </a:r>
          </a:p>
          <a:p>
            <a:r>
              <a:rPr lang="fr-FR" sz="2400" dirty="0" err="1" smtClean="0">
                <a:solidFill>
                  <a:srgbClr val="FFFFFF"/>
                </a:solidFill>
              </a:rPr>
              <a:t>Melancholia</a:t>
            </a:r>
            <a:r>
              <a:rPr lang="fr-FR" sz="2400" dirty="0" smtClean="0">
                <a:solidFill>
                  <a:srgbClr val="FFFFFF"/>
                </a:solidFill>
              </a:rPr>
              <a:t> (2011)</a:t>
            </a:r>
          </a:p>
          <a:p>
            <a:r>
              <a:rPr lang="fr-FR" sz="2400" dirty="0" smtClean="0">
                <a:solidFill>
                  <a:srgbClr val="FFFFFF"/>
                </a:solidFill>
              </a:rPr>
              <a:t>4:44: Dernier jour sur terre (2011)</a:t>
            </a:r>
          </a:p>
          <a:p>
            <a:r>
              <a:rPr lang="fr-FR" sz="2400" dirty="0" smtClean="0">
                <a:solidFill>
                  <a:srgbClr val="FFFFFF"/>
                </a:solidFill>
              </a:rPr>
              <a:t>Jusqu'à ce que la fin du monde nous sépare (2012)</a:t>
            </a:r>
          </a:p>
          <a:p>
            <a:r>
              <a:rPr lang="fr-FR" sz="2400" dirty="0" smtClean="0">
                <a:solidFill>
                  <a:srgbClr val="FFFFFF"/>
                </a:solidFill>
              </a:rPr>
              <a:t>C'est la fin (2013)</a:t>
            </a:r>
          </a:p>
          <a:p>
            <a:r>
              <a:rPr lang="fr-FR" sz="2400" dirty="0" smtClean="0">
                <a:solidFill>
                  <a:srgbClr val="FFFFFF"/>
                </a:solidFill>
              </a:rPr>
              <a:t>Final </a:t>
            </a:r>
            <a:r>
              <a:rPr lang="fr-FR" sz="2400" dirty="0" err="1" smtClean="0">
                <a:solidFill>
                  <a:srgbClr val="FFFFFF"/>
                </a:solidFill>
              </a:rPr>
              <a:t>Hours</a:t>
            </a:r>
            <a:r>
              <a:rPr lang="fr-FR" sz="2400" dirty="0" smtClean="0">
                <a:solidFill>
                  <a:srgbClr val="FFFFFF"/>
                </a:solidFill>
              </a:rPr>
              <a:t> (2013)</a:t>
            </a:r>
          </a:p>
          <a:p>
            <a:r>
              <a:rPr lang="fr-FR" sz="2400" dirty="0" smtClean="0">
                <a:solidFill>
                  <a:srgbClr val="FFFFFF"/>
                </a:solidFill>
              </a:rPr>
              <a:t>Zodiac: </a:t>
            </a:r>
            <a:r>
              <a:rPr lang="fr-FR" sz="2400" dirty="0" err="1" smtClean="0">
                <a:solidFill>
                  <a:srgbClr val="FFFFFF"/>
                </a:solidFill>
              </a:rPr>
              <a:t>Signs</a:t>
            </a:r>
            <a:r>
              <a:rPr lang="fr-FR" sz="2400" dirty="0" smtClean="0">
                <a:solidFill>
                  <a:srgbClr val="FFFFFF"/>
                </a:solidFill>
              </a:rPr>
              <a:t> of the Apocalypse (2014)</a:t>
            </a:r>
            <a:endParaRPr lang="fr-FR" sz="24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5322477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8.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515241" y="2294599"/>
            <a:ext cx="8154218" cy="1362075"/>
          </a:xfrm>
        </p:spPr>
        <p:txBody>
          <a:bodyPr>
            <a:noAutofit/>
          </a:bodyPr>
          <a:lstStyle/>
          <a:p>
            <a:r>
              <a:rPr lang="fr-FR" sz="4400" dirty="0" smtClean="0">
                <a:solidFill>
                  <a:srgbClr val="FFFFFF"/>
                </a:solidFill>
              </a:rPr>
              <a:t>QUE DIT LA BIBLE À PROPOS DE LA FIN DU MONDE ?</a:t>
            </a:r>
            <a:endParaRPr lang="fr-FR" sz="44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7591347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PPT9.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normAutofit fontScale="90000"/>
          </a:bodyPr>
          <a:lstStyle/>
          <a:p>
            <a:r>
              <a:rPr lang="fr-FR" dirty="0" smtClean="0">
                <a:solidFill>
                  <a:srgbClr val="FFFFFF"/>
                </a:solidFill>
              </a:rPr>
              <a:t>Paroles de consolation et d'encouragement</a:t>
            </a:r>
            <a:endParaRPr lang="fr-FR" dirty="0">
              <a:solidFill>
                <a:srgbClr val="FFFFFF"/>
              </a:solidFill>
            </a:endParaRPr>
          </a:p>
        </p:txBody>
      </p:sp>
      <p:sp>
        <p:nvSpPr>
          <p:cNvPr id="3" name="Marcador de contenido 2"/>
          <p:cNvSpPr>
            <a:spLocks noGrp="1"/>
          </p:cNvSpPr>
          <p:nvPr>
            <p:ph idx="1"/>
          </p:nvPr>
        </p:nvSpPr>
        <p:spPr>
          <a:xfrm>
            <a:off x="415786" y="1653990"/>
            <a:ext cx="5080753" cy="4525963"/>
          </a:xfrm>
        </p:spPr>
        <p:txBody>
          <a:bodyPr>
            <a:normAutofit/>
          </a:bodyPr>
          <a:lstStyle/>
          <a:p>
            <a:pPr marL="0" indent="0" algn="just">
              <a:buNone/>
            </a:pPr>
            <a:r>
              <a:rPr lang="fr-FR" sz="2400" dirty="0" smtClean="0">
                <a:solidFill>
                  <a:srgbClr val="FFFFFF"/>
                </a:solidFill>
                <a:ea typeface="Arial" charset="0"/>
                <a:cs typeface="Calibri"/>
              </a:rPr>
              <a:t>« Que votre </a:t>
            </a:r>
            <a:r>
              <a:rPr lang="fr-FR" sz="2400" dirty="0" err="1" smtClean="0">
                <a:solidFill>
                  <a:srgbClr val="FFFFFF"/>
                </a:solidFill>
                <a:ea typeface="Arial" charset="0"/>
                <a:cs typeface="Calibri"/>
              </a:rPr>
              <a:t>coeur</a:t>
            </a:r>
            <a:r>
              <a:rPr lang="fr-FR" sz="2400" dirty="0" smtClean="0">
                <a:solidFill>
                  <a:srgbClr val="FFFFFF"/>
                </a:solidFill>
                <a:ea typeface="Arial" charset="0"/>
                <a:cs typeface="Calibri"/>
              </a:rPr>
              <a:t> ne se trouble point. Croyez en Dieu, et croyez en moi.</a:t>
            </a:r>
            <a:br>
              <a:rPr lang="fr-FR" sz="2400" dirty="0" smtClean="0">
                <a:solidFill>
                  <a:srgbClr val="FFFFFF"/>
                </a:solidFill>
                <a:ea typeface="Arial" charset="0"/>
                <a:cs typeface="Calibri"/>
              </a:rPr>
            </a:br>
            <a:r>
              <a:rPr lang="fr-FR" sz="2400" dirty="0" smtClean="0">
                <a:solidFill>
                  <a:srgbClr val="FFFFFF"/>
                </a:solidFill>
                <a:ea typeface="Arial" charset="0"/>
                <a:cs typeface="Calibri"/>
              </a:rPr>
              <a:t>Il y a plusieurs demeures dans la maison de mon Père. Si cela n'était pas, je vous l'aurais dit. Je vais vous préparer une place. Et, lorsque je m'en serai allé, et que je vous aurai préparé une place, je reviendrai, et je vous prendrai avec moi, afin que là où je suis vous y soyez aussi. » (Jean 14.1-3)</a:t>
            </a:r>
            <a:endParaRPr lang="fr-FR" sz="2400" dirty="0" smtClean="0">
              <a:solidFill>
                <a:srgbClr val="FFFFFF"/>
              </a:solidFill>
              <a:latin typeface="Calibri"/>
              <a:ea typeface="Arial" charset="0"/>
              <a:cs typeface="Calibri"/>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42423901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3925</TotalTime>
  <Words>1711</Words>
  <Application>Microsoft Macintosh PowerPoint</Application>
  <PresentationFormat>Presentación en pantalla (4:3)</PresentationFormat>
  <Paragraphs>173</Paragraphs>
  <Slides>32</Slides>
  <Notes>3</Notes>
  <HiddenSlides>0</HiddenSlides>
  <MMClips>0</MMClips>
  <ScaleCrop>false</ScaleCrop>
  <HeadingPairs>
    <vt:vector size="4" baseType="variant">
      <vt:variant>
        <vt:lpstr>Tema</vt:lpstr>
      </vt:variant>
      <vt:variant>
        <vt:i4>1</vt:i4>
      </vt:variant>
      <vt:variant>
        <vt:lpstr>Títulos de diapositiva</vt:lpstr>
      </vt:variant>
      <vt:variant>
        <vt:i4>32</vt:i4>
      </vt:variant>
    </vt:vector>
  </HeadingPairs>
  <TitlesOfParts>
    <vt:vector size="33" baseType="lpstr">
      <vt:lpstr>Tema de Office</vt:lpstr>
      <vt:lpstr>Presentación de PowerPoint</vt:lpstr>
      <vt:lpstr>Quand viendra la fin  du monde ?</vt:lpstr>
      <vt:lpstr>En attendant la fin du monde</vt:lpstr>
      <vt:lpstr>En attendant la fin du monde</vt:lpstr>
      <vt:lpstr>Un monde dérangé</vt:lpstr>
      <vt:lpstr>Une pensée récurrente</vt:lpstr>
      <vt:lpstr>Quelques films sur la fin du monde</vt:lpstr>
      <vt:lpstr>QUE DIT LA BIBLE À PROPOS DE LA FIN DU MONDE ?</vt:lpstr>
      <vt:lpstr>Paroles de consolation et d'encouragement</vt:lpstr>
      <vt:lpstr>Croyance en Dieu</vt:lpstr>
      <vt:lpstr>Croyance en Jésus</vt:lpstr>
      <vt:lpstr>Croyance en le ciel </vt:lpstr>
      <vt:lpstr>Croyance dans la seconde venue</vt:lpstr>
      <vt:lpstr>De quelle manière Jésus reviendra-t-il dans ce monde ?</vt:lpstr>
      <vt:lpstr>CARACTÉRISTIQUE DE  LA FIN DES TEMPS</vt:lpstr>
      <vt:lpstr>Comme dans le temps de Noé</vt:lpstr>
      <vt:lpstr>Quatre caractéristiques du  monde antédiluvien</vt:lpstr>
      <vt:lpstr>Le temps : le monde religieux (Matthieu 24.5, 11)</vt:lpstr>
      <vt:lpstr>Le temps : politique internationale (Matthieu 24.6-7)</vt:lpstr>
      <vt:lpstr>Le temps : catastrophes naturelles (Matthieu 24.7)</vt:lpstr>
      <vt:lpstr>Le temps : société  (Matthieu 24.12)</vt:lpstr>
      <vt:lpstr>Une société cinglée</vt:lpstr>
      <vt:lpstr>La promesse reste d’actualité</vt:lpstr>
      <vt:lpstr>Pourquoi revient Jésus ?</vt:lpstr>
      <vt:lpstr>Personne connaît l'heure ou le jour</vt:lpstr>
      <vt:lpstr>Il viendra comme un voleur pour ceux qui ne sont pas prêts</vt:lpstr>
      <vt:lpstr>Les paroles des saints à sa venue</vt:lpstr>
      <vt:lpstr>Sommaire</vt:lpstr>
      <vt:lpstr>Le témoignage de C. S. Lewis</vt:lpstr>
      <vt:lpstr>Le témoignage de C. S. Lewis</vt:lpstr>
      <vt:lpstr>Ma décision</vt:lpstr>
      <vt:lpstr>Le sujet suivant :</vt:lpstr>
    </vt:vector>
  </TitlesOfParts>
  <Company>Editorial Safeliz</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Our greatest need</dc:title>
  <dc:creator>Alejandro Medina</dc:creator>
  <cp:lastModifiedBy>Alejandro Medina</cp:lastModifiedBy>
  <cp:revision>653</cp:revision>
  <dcterms:created xsi:type="dcterms:W3CDTF">2016-10-26T07:26:55Z</dcterms:created>
  <dcterms:modified xsi:type="dcterms:W3CDTF">2017-02-02T12:40:37Z</dcterms:modified>
</cp:coreProperties>
</file>